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7" r:id="rId1"/>
  </p:sldMasterIdLst>
  <p:notesMasterIdLst>
    <p:notesMasterId r:id="rId21"/>
  </p:notesMasterIdLst>
  <p:sldIdLst>
    <p:sldId id="256" r:id="rId2"/>
    <p:sldId id="324" r:id="rId3"/>
    <p:sldId id="257" r:id="rId4"/>
    <p:sldId id="259" r:id="rId5"/>
    <p:sldId id="294" r:id="rId6"/>
    <p:sldId id="303" r:id="rId7"/>
    <p:sldId id="261" r:id="rId8"/>
    <p:sldId id="260" r:id="rId9"/>
    <p:sldId id="296" r:id="rId10"/>
    <p:sldId id="297" r:id="rId11"/>
    <p:sldId id="300" r:id="rId12"/>
    <p:sldId id="326" r:id="rId13"/>
    <p:sldId id="292" r:id="rId14"/>
    <p:sldId id="328" r:id="rId15"/>
    <p:sldId id="327" r:id="rId16"/>
    <p:sldId id="329" r:id="rId17"/>
    <p:sldId id="332" r:id="rId18"/>
    <p:sldId id="334" r:id="rId19"/>
    <p:sldId id="330" r:id="rId20"/>
  </p:sldIdLst>
  <p:sldSz cx="9144000" cy="6858000" type="screen4x3"/>
  <p:notesSz cx="6669088" cy="9872663"/>
  <p:defaultTextStyle>
    <a:defPPr>
      <a:defRPr lang="en-US"/>
    </a:defPPr>
    <a:lvl1pPr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1pPr>
    <a:lvl2pPr marL="4572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2pPr>
    <a:lvl3pPr marL="9144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3pPr>
    <a:lvl4pPr marL="13716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4pPr>
    <a:lvl5pPr marL="1828800" algn="l" defTabSz="457200" rtl="0" eaLnBrk="0" fontAlgn="base" hangingPunct="0">
      <a:spcBef>
        <a:spcPct val="0"/>
      </a:spcBef>
      <a:spcAft>
        <a:spcPct val="0"/>
      </a:spcAft>
      <a:defRPr kern="1200">
        <a:solidFill>
          <a:schemeClr val="tx1"/>
        </a:solidFill>
        <a:latin typeface="Trebuchet MS" panose="020B0603020202020204" pitchFamily="34" charset="0"/>
        <a:ea typeface="+mn-ea"/>
        <a:cs typeface="+mn-cs"/>
      </a:defRPr>
    </a:lvl5pPr>
    <a:lvl6pPr marL="2286000" algn="l" defTabSz="914400" rtl="0" eaLnBrk="1" latinLnBrk="0" hangingPunct="1">
      <a:defRPr kern="1200">
        <a:solidFill>
          <a:schemeClr val="tx1"/>
        </a:solidFill>
        <a:latin typeface="Trebuchet MS" panose="020B0603020202020204" pitchFamily="34" charset="0"/>
        <a:ea typeface="+mn-ea"/>
        <a:cs typeface="+mn-cs"/>
      </a:defRPr>
    </a:lvl6pPr>
    <a:lvl7pPr marL="2743200" algn="l" defTabSz="914400" rtl="0" eaLnBrk="1" latinLnBrk="0" hangingPunct="1">
      <a:defRPr kern="1200">
        <a:solidFill>
          <a:schemeClr val="tx1"/>
        </a:solidFill>
        <a:latin typeface="Trebuchet MS" panose="020B0603020202020204" pitchFamily="34" charset="0"/>
        <a:ea typeface="+mn-ea"/>
        <a:cs typeface="+mn-cs"/>
      </a:defRPr>
    </a:lvl7pPr>
    <a:lvl8pPr marL="3200400" algn="l" defTabSz="914400" rtl="0" eaLnBrk="1" latinLnBrk="0" hangingPunct="1">
      <a:defRPr kern="1200">
        <a:solidFill>
          <a:schemeClr val="tx1"/>
        </a:solidFill>
        <a:latin typeface="Trebuchet MS" panose="020B0603020202020204" pitchFamily="34" charset="0"/>
        <a:ea typeface="+mn-ea"/>
        <a:cs typeface="+mn-cs"/>
      </a:defRPr>
    </a:lvl8pPr>
    <a:lvl9pPr marL="3657600" algn="l" defTabSz="914400" rtl="0" eaLnBrk="1" latinLnBrk="0" hangingPunct="1">
      <a:defRPr kern="1200">
        <a:solidFill>
          <a:schemeClr val="tx1"/>
        </a:solidFill>
        <a:latin typeface="Trebuchet MS" panose="020B0603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5B89C7-C1A1-4B27-B6D8-609FF6F8A7D4}" v="19" dt="2021-09-22T11:13:49.966"/>
    <p1510:client id="{E7C7FD10-1D44-82C6-6B1D-595E2AC0948F}" v="330" dt="2021-09-21T08:35:52.81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3229" autoAdjust="0"/>
    <p:restoredTop sz="94676" autoAdjust="0"/>
  </p:normalViewPr>
  <p:slideViewPr>
    <p:cSldViewPr>
      <p:cViewPr varScale="1">
        <p:scale>
          <a:sx n="48" d="100"/>
          <a:sy n="48" d="100"/>
        </p:scale>
        <p:origin x="36" y="128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5/10/relationships/revisionInfo" Target="revisionInfo.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a:extLst>
              <a:ext uri="{FF2B5EF4-FFF2-40B4-BE49-F238E27FC236}">
                <a16:creationId xmlns:a16="http://schemas.microsoft.com/office/drawing/2014/main" id="{D8F1C357-BF28-4522-B716-5155AD56FBB6}"/>
              </a:ext>
            </a:extLst>
          </p:cNvPr>
          <p:cNvSpPr>
            <a:spLocks noGrp="1" noChangeArrowheads="1"/>
          </p:cNvSpPr>
          <p:nvPr>
            <p:ph type="hdr" sz="quarter"/>
          </p:nvPr>
        </p:nvSpPr>
        <p:spPr bwMode="auto">
          <a:xfrm>
            <a:off x="0" y="0"/>
            <a:ext cx="2890665" cy="494186"/>
          </a:xfrm>
          <a:prstGeom prst="rect">
            <a:avLst/>
          </a:prstGeom>
          <a:noFill/>
          <a:ln w="9525">
            <a:noFill/>
            <a:miter lim="800000"/>
            <a:headEnd/>
            <a:tailEnd/>
          </a:ln>
          <a:effectLst/>
        </p:spPr>
        <p:txBody>
          <a:bodyPr vert="horz" wrap="square" lIns="90434" tIns="45217" rIns="90434" bIns="45217" numCol="1" anchor="t" anchorCtr="0" compatLnSpc="1">
            <a:prstTxWarp prst="textNoShape">
              <a:avLst/>
            </a:prstTxWarp>
          </a:bodyPr>
          <a:lstStyle>
            <a:lvl1pPr algn="l" eaLnBrk="1" fontAlgn="auto" hangingPunct="1">
              <a:spcBef>
                <a:spcPts val="0"/>
              </a:spcBef>
              <a:spcAft>
                <a:spcPts val="0"/>
              </a:spcAft>
              <a:defRPr sz="1200">
                <a:latin typeface="+mn-lt"/>
              </a:defRPr>
            </a:lvl1pPr>
          </a:lstStyle>
          <a:p>
            <a:pPr>
              <a:defRPr/>
            </a:pPr>
            <a:endParaRPr lang="en-US"/>
          </a:p>
        </p:txBody>
      </p:sp>
      <p:sp>
        <p:nvSpPr>
          <p:cNvPr id="27651" name="Rectangle 3">
            <a:extLst>
              <a:ext uri="{FF2B5EF4-FFF2-40B4-BE49-F238E27FC236}">
                <a16:creationId xmlns:a16="http://schemas.microsoft.com/office/drawing/2014/main" id="{3A290EF1-8A5B-4B89-8930-1FDB03199475}"/>
              </a:ext>
            </a:extLst>
          </p:cNvPr>
          <p:cNvSpPr>
            <a:spLocks noGrp="1" noChangeArrowheads="1"/>
          </p:cNvSpPr>
          <p:nvPr>
            <p:ph type="dt" idx="1"/>
          </p:nvPr>
        </p:nvSpPr>
        <p:spPr bwMode="auto">
          <a:xfrm>
            <a:off x="3776866" y="0"/>
            <a:ext cx="2890665" cy="494186"/>
          </a:xfrm>
          <a:prstGeom prst="rect">
            <a:avLst/>
          </a:prstGeom>
          <a:noFill/>
          <a:ln w="9525">
            <a:noFill/>
            <a:miter lim="800000"/>
            <a:headEnd/>
            <a:tailEnd/>
          </a:ln>
          <a:effectLst/>
        </p:spPr>
        <p:txBody>
          <a:bodyPr vert="horz" wrap="square" lIns="90434" tIns="45217" rIns="90434" bIns="45217" numCol="1" anchor="t" anchorCtr="0" compatLnSpc="1">
            <a:prstTxWarp prst="textNoShape">
              <a:avLst/>
            </a:prstTxWarp>
          </a:bodyPr>
          <a:lstStyle>
            <a:lvl1pPr algn="r" eaLnBrk="1" fontAlgn="auto" hangingPunct="1">
              <a:spcBef>
                <a:spcPts val="0"/>
              </a:spcBef>
              <a:spcAft>
                <a:spcPts val="0"/>
              </a:spcAft>
              <a:defRPr sz="1200">
                <a:latin typeface="+mn-lt"/>
              </a:defRPr>
            </a:lvl1pPr>
          </a:lstStyle>
          <a:p>
            <a:pPr>
              <a:defRPr/>
            </a:pPr>
            <a:endParaRPr lang="en-US"/>
          </a:p>
        </p:txBody>
      </p:sp>
      <p:sp>
        <p:nvSpPr>
          <p:cNvPr id="5124" name="Rectangle 4">
            <a:extLst>
              <a:ext uri="{FF2B5EF4-FFF2-40B4-BE49-F238E27FC236}">
                <a16:creationId xmlns:a16="http://schemas.microsoft.com/office/drawing/2014/main" id="{73581E38-B244-41CD-98A2-DBB671168D83}"/>
              </a:ext>
            </a:extLst>
          </p:cNvPr>
          <p:cNvSpPr>
            <a:spLocks noGrp="1" noRot="1" noChangeAspect="1" noChangeArrowheads="1" noTextEdit="1"/>
          </p:cNvSpPr>
          <p:nvPr>
            <p:ph type="sldImg" idx="2"/>
          </p:nvPr>
        </p:nvSpPr>
        <p:spPr bwMode="auto">
          <a:xfrm>
            <a:off x="866775" y="739775"/>
            <a:ext cx="4935538" cy="370363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3" name="Rectangle 5">
            <a:extLst>
              <a:ext uri="{FF2B5EF4-FFF2-40B4-BE49-F238E27FC236}">
                <a16:creationId xmlns:a16="http://schemas.microsoft.com/office/drawing/2014/main" id="{7A306653-90A0-420E-A37C-8C6EC3B17169}"/>
              </a:ext>
            </a:extLst>
          </p:cNvPr>
          <p:cNvSpPr>
            <a:spLocks noGrp="1" noChangeArrowheads="1"/>
          </p:cNvSpPr>
          <p:nvPr>
            <p:ph type="body" sz="quarter" idx="3"/>
          </p:nvPr>
        </p:nvSpPr>
        <p:spPr bwMode="auto">
          <a:xfrm>
            <a:off x="666598" y="4689239"/>
            <a:ext cx="5335893" cy="4442935"/>
          </a:xfrm>
          <a:prstGeom prst="rect">
            <a:avLst/>
          </a:prstGeom>
          <a:noFill/>
          <a:ln w="9525">
            <a:noFill/>
            <a:miter lim="800000"/>
            <a:headEnd/>
            <a:tailEnd/>
          </a:ln>
          <a:effectLst/>
        </p:spPr>
        <p:txBody>
          <a:bodyPr vert="horz" wrap="square" lIns="90434" tIns="45217" rIns="90434" bIns="45217"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7654" name="Rectangle 6">
            <a:extLst>
              <a:ext uri="{FF2B5EF4-FFF2-40B4-BE49-F238E27FC236}">
                <a16:creationId xmlns:a16="http://schemas.microsoft.com/office/drawing/2014/main" id="{D9B593BD-A034-4699-BB49-7E6F7CB5242F}"/>
              </a:ext>
            </a:extLst>
          </p:cNvPr>
          <p:cNvSpPr>
            <a:spLocks noGrp="1" noChangeArrowheads="1"/>
          </p:cNvSpPr>
          <p:nvPr>
            <p:ph type="ftr" sz="quarter" idx="4"/>
          </p:nvPr>
        </p:nvSpPr>
        <p:spPr bwMode="auto">
          <a:xfrm>
            <a:off x="0" y="9376899"/>
            <a:ext cx="2890665" cy="494185"/>
          </a:xfrm>
          <a:prstGeom prst="rect">
            <a:avLst/>
          </a:prstGeom>
          <a:noFill/>
          <a:ln w="9525">
            <a:noFill/>
            <a:miter lim="800000"/>
            <a:headEnd/>
            <a:tailEnd/>
          </a:ln>
          <a:effectLst/>
        </p:spPr>
        <p:txBody>
          <a:bodyPr vert="horz" wrap="square" lIns="90434" tIns="45217" rIns="90434" bIns="45217" numCol="1" anchor="b" anchorCtr="0" compatLnSpc="1">
            <a:prstTxWarp prst="textNoShape">
              <a:avLst/>
            </a:prstTxWarp>
          </a:bodyPr>
          <a:lstStyle>
            <a:lvl1pPr algn="l" eaLnBrk="1" fontAlgn="auto" hangingPunct="1">
              <a:spcBef>
                <a:spcPts val="0"/>
              </a:spcBef>
              <a:spcAft>
                <a:spcPts val="0"/>
              </a:spcAft>
              <a:defRPr sz="1200">
                <a:latin typeface="+mn-lt"/>
              </a:defRPr>
            </a:lvl1pPr>
          </a:lstStyle>
          <a:p>
            <a:pPr>
              <a:defRPr/>
            </a:pPr>
            <a:endParaRPr lang="en-US"/>
          </a:p>
        </p:txBody>
      </p:sp>
      <p:sp>
        <p:nvSpPr>
          <p:cNvPr id="27655" name="Rectangle 7">
            <a:extLst>
              <a:ext uri="{FF2B5EF4-FFF2-40B4-BE49-F238E27FC236}">
                <a16:creationId xmlns:a16="http://schemas.microsoft.com/office/drawing/2014/main" id="{3984BECD-A91C-4CF3-B1D6-46344742573E}"/>
              </a:ext>
            </a:extLst>
          </p:cNvPr>
          <p:cNvSpPr>
            <a:spLocks noGrp="1" noChangeArrowheads="1"/>
          </p:cNvSpPr>
          <p:nvPr>
            <p:ph type="sldNum" sz="quarter" idx="5"/>
          </p:nvPr>
        </p:nvSpPr>
        <p:spPr bwMode="auto">
          <a:xfrm>
            <a:off x="3776866" y="9376899"/>
            <a:ext cx="2890665" cy="494185"/>
          </a:xfrm>
          <a:prstGeom prst="rect">
            <a:avLst/>
          </a:prstGeom>
          <a:noFill/>
          <a:ln w="9525">
            <a:noFill/>
            <a:miter lim="800000"/>
            <a:headEnd/>
            <a:tailEnd/>
          </a:ln>
          <a:effectLst/>
        </p:spPr>
        <p:txBody>
          <a:bodyPr vert="horz" wrap="square" lIns="90434" tIns="45217" rIns="90434" bIns="45217" numCol="1" anchor="b" anchorCtr="0" compatLnSpc="1">
            <a:prstTxWarp prst="textNoShape">
              <a:avLst/>
            </a:prstTxWarp>
          </a:bodyPr>
          <a:lstStyle>
            <a:lvl1pPr algn="r" eaLnBrk="1" hangingPunct="1">
              <a:defRPr sz="1200">
                <a:latin typeface="Calibri" panose="020F0502020204030204" pitchFamily="34" charset="0"/>
              </a:defRPr>
            </a:lvl1pPr>
          </a:lstStyle>
          <a:p>
            <a:fld id="{F34384B0-E466-4510-9FA4-9C0D5844E9C0}" type="slidenum">
              <a:rPr lang="en-US" altLang="en-US"/>
              <a:pPr/>
              <a:t>‹#›</a:t>
            </a:fld>
            <a:endParaRPr lang="en-US"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 name="Group 17">
            <a:extLst>
              <a:ext uri="{FF2B5EF4-FFF2-40B4-BE49-F238E27FC236}">
                <a16:creationId xmlns:a16="http://schemas.microsoft.com/office/drawing/2014/main" id="{A2A2246C-04BF-4A7E-AEC2-DCFBA0D5D139}"/>
              </a:ext>
            </a:extLst>
          </p:cNvPr>
          <p:cNvGrpSpPr>
            <a:grpSpLocks/>
          </p:cNvGrpSpPr>
          <p:nvPr/>
        </p:nvGrpSpPr>
        <p:grpSpPr bwMode="auto">
          <a:xfrm>
            <a:off x="-7938" y="-7938"/>
            <a:ext cx="9169401" cy="6873876"/>
            <a:chOff x="-8466" y="-8468"/>
            <a:chExt cx="9169804" cy="6874935"/>
          </a:xfrm>
        </p:grpSpPr>
        <p:cxnSp>
          <p:nvCxnSpPr>
            <p:cNvPr id="5" name="Straight Connector 4">
              <a:extLst>
                <a:ext uri="{FF2B5EF4-FFF2-40B4-BE49-F238E27FC236}">
                  <a16:creationId xmlns:a16="http://schemas.microsoft.com/office/drawing/2014/main" id="{89D5157E-3B30-4A84-B17F-D3773659EB03}"/>
                </a:ext>
              </a:extLst>
            </p:cNvPr>
            <p:cNvCxnSpPr/>
            <p:nvPr/>
          </p:nvCxnSpPr>
          <p:spPr>
            <a:xfrm flipV="1">
              <a:off x="5130498"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4AD7CE7A-E2DF-450A-A6C6-6ADBD6114FB1}"/>
                </a:ext>
              </a:extLst>
            </p:cNvPr>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7" name="Freeform 18">
              <a:extLst>
                <a:ext uri="{FF2B5EF4-FFF2-40B4-BE49-F238E27FC236}">
                  <a16:creationId xmlns:a16="http://schemas.microsoft.com/office/drawing/2014/main" id="{41E0B17D-5547-4D6F-9121-11B7167221C6}"/>
                </a:ext>
              </a:extLst>
            </p:cNvPr>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8" name="Freeform 19">
              <a:extLst>
                <a:ext uri="{FF2B5EF4-FFF2-40B4-BE49-F238E27FC236}">
                  <a16:creationId xmlns:a16="http://schemas.microsoft.com/office/drawing/2014/main" id="{EA04CC53-3A7E-47D2-89C6-FB1EB9483307}"/>
                </a:ext>
              </a:extLst>
            </p:cNvPr>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9" name="Freeform 20">
              <a:extLst>
                <a:ext uri="{FF2B5EF4-FFF2-40B4-BE49-F238E27FC236}">
                  <a16:creationId xmlns:a16="http://schemas.microsoft.com/office/drawing/2014/main" id="{A241A436-4D7F-48D0-91AF-2AD3D785F464}"/>
                </a:ext>
              </a:extLst>
            </p:cNvPr>
            <p:cNvSpPr/>
            <p:nvPr/>
          </p:nvSpPr>
          <p:spPr>
            <a:xfrm>
              <a:off x="6638689" y="3919613"/>
              <a:ext cx="2513123"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21">
              <a:extLst>
                <a:ext uri="{FF2B5EF4-FFF2-40B4-BE49-F238E27FC236}">
                  <a16:creationId xmlns:a16="http://schemas.microsoft.com/office/drawing/2014/main" id="{2B52F7B7-8AA5-4E4D-B8A7-607B323215FF}"/>
                </a:ext>
              </a:extLst>
            </p:cNvPr>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22">
              <a:extLst>
                <a:ext uri="{FF2B5EF4-FFF2-40B4-BE49-F238E27FC236}">
                  <a16:creationId xmlns:a16="http://schemas.microsoft.com/office/drawing/2014/main" id="{1A6792C4-AF70-4CD6-9A87-AB6F2713488C}"/>
                </a:ext>
              </a:extLst>
            </p:cNvPr>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23">
              <a:extLst>
                <a:ext uri="{FF2B5EF4-FFF2-40B4-BE49-F238E27FC236}">
                  <a16:creationId xmlns:a16="http://schemas.microsoft.com/office/drawing/2014/main" id="{F93804FB-98E8-48C8-830A-F1DB0DF6C328}"/>
                </a:ext>
              </a:extLst>
            </p:cNvPr>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24">
              <a:extLst>
                <a:ext uri="{FF2B5EF4-FFF2-40B4-BE49-F238E27FC236}">
                  <a16:creationId xmlns:a16="http://schemas.microsoft.com/office/drawing/2014/main" id="{347222DC-CD6F-4C17-97C6-FFBBA3C0AD8B}"/>
                </a:ext>
              </a:extLst>
            </p:cNvPr>
            <p:cNvSpPr/>
            <p:nvPr/>
          </p:nvSpPr>
          <p:spPr>
            <a:xfrm>
              <a:off x="8059565"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27">
              <a:extLst>
                <a:ext uri="{FF2B5EF4-FFF2-40B4-BE49-F238E27FC236}">
                  <a16:creationId xmlns:a16="http://schemas.microsoft.com/office/drawing/2014/main" id="{1DFA6056-5384-4882-B321-B815854CDEFD}"/>
                </a:ext>
              </a:extLst>
            </p:cNvPr>
            <p:cNvSpPr/>
            <p:nvPr/>
          </p:nvSpPr>
          <p:spPr>
            <a:xfrm>
              <a:off x="-8466" y="-8468"/>
              <a:ext cx="863639" cy="5698416"/>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15" name="Date Placeholder 3">
            <a:extLst>
              <a:ext uri="{FF2B5EF4-FFF2-40B4-BE49-F238E27FC236}">
                <a16:creationId xmlns:a16="http://schemas.microsoft.com/office/drawing/2014/main" id="{8E103092-F6B2-4ADC-96E0-0F93030A0265}"/>
              </a:ext>
            </a:extLst>
          </p:cNvPr>
          <p:cNvSpPr>
            <a:spLocks noGrp="1"/>
          </p:cNvSpPr>
          <p:nvPr>
            <p:ph type="dt" sz="half" idx="10"/>
          </p:nvPr>
        </p:nvSpPr>
        <p:spPr/>
        <p:txBody>
          <a:bodyPr/>
          <a:lstStyle>
            <a:lvl1pPr>
              <a:defRPr/>
            </a:lvl1pPr>
          </a:lstStyle>
          <a:p>
            <a:pPr>
              <a:defRPr/>
            </a:pPr>
            <a:endParaRPr lang="en-GB"/>
          </a:p>
        </p:txBody>
      </p:sp>
      <p:sp>
        <p:nvSpPr>
          <p:cNvPr id="16" name="Footer Placeholder 4">
            <a:extLst>
              <a:ext uri="{FF2B5EF4-FFF2-40B4-BE49-F238E27FC236}">
                <a16:creationId xmlns:a16="http://schemas.microsoft.com/office/drawing/2014/main" id="{B2D42022-F853-4769-B015-729FDAF7B036}"/>
              </a:ext>
            </a:extLst>
          </p:cNvPr>
          <p:cNvSpPr>
            <a:spLocks noGrp="1"/>
          </p:cNvSpPr>
          <p:nvPr>
            <p:ph type="ftr" sz="quarter" idx="11"/>
          </p:nvPr>
        </p:nvSpPr>
        <p:spPr/>
        <p:txBody>
          <a:bodyPr/>
          <a:lstStyle>
            <a:lvl1pPr>
              <a:defRPr/>
            </a:lvl1pPr>
          </a:lstStyle>
          <a:p>
            <a:pPr>
              <a:defRPr/>
            </a:pPr>
            <a:endParaRPr lang="en-GB"/>
          </a:p>
        </p:txBody>
      </p:sp>
      <p:sp>
        <p:nvSpPr>
          <p:cNvPr id="17" name="Slide Number Placeholder 5">
            <a:extLst>
              <a:ext uri="{FF2B5EF4-FFF2-40B4-BE49-F238E27FC236}">
                <a16:creationId xmlns:a16="http://schemas.microsoft.com/office/drawing/2014/main" id="{87E8A351-1473-49B4-B20A-BB0AE1A0098E}"/>
              </a:ext>
            </a:extLst>
          </p:cNvPr>
          <p:cNvSpPr>
            <a:spLocks noGrp="1"/>
          </p:cNvSpPr>
          <p:nvPr>
            <p:ph type="sldNum" sz="quarter" idx="12"/>
          </p:nvPr>
        </p:nvSpPr>
        <p:spPr/>
        <p:txBody>
          <a:bodyPr/>
          <a:lstStyle>
            <a:lvl1pPr>
              <a:defRPr/>
            </a:lvl1pPr>
          </a:lstStyle>
          <a:p>
            <a:fld id="{66FA6F80-5EC7-4CE7-9355-4971DADD7C31}" type="slidenum">
              <a:rPr lang="en-GB" altLang="en-US"/>
              <a:pPr/>
              <a:t>‹#›</a:t>
            </a:fld>
            <a:endParaRPr lang="en-GB" altLang="en-US"/>
          </a:p>
        </p:txBody>
      </p:sp>
    </p:spTree>
    <p:extLst>
      <p:ext uri="{BB962C8B-B14F-4D97-AF65-F5344CB8AC3E}">
        <p14:creationId xmlns:p14="http://schemas.microsoft.com/office/powerpoint/2010/main" val="1011400578"/>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17DCB74-1D5B-496C-B0D3-CE7090C2A5F3}"/>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002E52D5-EB66-4D93-94D0-CF3D993EC6B8}"/>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53DFB246-5DFA-453F-8E34-CAC51A414D21}"/>
              </a:ext>
            </a:extLst>
          </p:cNvPr>
          <p:cNvSpPr>
            <a:spLocks noGrp="1"/>
          </p:cNvSpPr>
          <p:nvPr>
            <p:ph type="sldNum" sz="quarter" idx="12"/>
          </p:nvPr>
        </p:nvSpPr>
        <p:spPr/>
        <p:txBody>
          <a:bodyPr/>
          <a:lstStyle>
            <a:lvl1pPr>
              <a:defRPr/>
            </a:lvl1pPr>
          </a:lstStyle>
          <a:p>
            <a:fld id="{35852EAD-33A5-4842-8886-6185825FB854}" type="slidenum">
              <a:rPr lang="en-GB" altLang="en-US"/>
              <a:pPr/>
              <a:t>‹#›</a:t>
            </a:fld>
            <a:endParaRPr lang="en-GB" altLang="en-US"/>
          </a:p>
        </p:txBody>
      </p:sp>
    </p:spTree>
    <p:extLst>
      <p:ext uri="{BB962C8B-B14F-4D97-AF65-F5344CB8AC3E}">
        <p14:creationId xmlns:p14="http://schemas.microsoft.com/office/powerpoint/2010/main" val="239013103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39B8D5F-EFA2-4A96-9596-84601164A0C4}"/>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02A6DFBE-0BFF-4B9D-AF84-CFE73B9D4A9C}"/>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A5FADDDD-BDF3-4739-93A1-80AE4B16B5DD}"/>
              </a:ext>
            </a:extLst>
          </p:cNvPr>
          <p:cNvSpPr>
            <a:spLocks noGrp="1"/>
          </p:cNvSpPr>
          <p:nvPr>
            <p:ph type="sldNum" sz="quarter" idx="12"/>
          </p:nvPr>
        </p:nvSpPr>
        <p:spPr/>
        <p:txBody>
          <a:bodyPr/>
          <a:lstStyle>
            <a:lvl1pPr>
              <a:defRPr/>
            </a:lvl1pPr>
          </a:lstStyle>
          <a:p>
            <a:fld id="{117708E2-8C17-47BE-9C96-D1D845BC9B0C}" type="slidenum">
              <a:rPr lang="en-GB" altLang="en-US"/>
              <a:pPr/>
              <a:t>‹#›</a:t>
            </a:fld>
            <a:endParaRPr lang="en-GB" altLang="en-US"/>
          </a:p>
        </p:txBody>
      </p:sp>
    </p:spTree>
    <p:extLst>
      <p:ext uri="{BB962C8B-B14F-4D97-AF65-F5344CB8AC3E}">
        <p14:creationId xmlns:p14="http://schemas.microsoft.com/office/powerpoint/2010/main" val="90316051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3">
            <a:extLst>
              <a:ext uri="{FF2B5EF4-FFF2-40B4-BE49-F238E27FC236}">
                <a16:creationId xmlns:a16="http://schemas.microsoft.com/office/drawing/2014/main" id="{22568C1A-76EF-4CEA-AC8C-AB185259DBAB}"/>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ED8DA32B-CEEE-406E-9871-E7ED50601FAE}"/>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226A5A91-7BB7-48C6-BAB1-F47C14D82AB0}"/>
              </a:ext>
            </a:extLst>
          </p:cNvPr>
          <p:cNvSpPr>
            <a:spLocks noGrp="1"/>
          </p:cNvSpPr>
          <p:nvPr>
            <p:ph type="sldNum" sz="quarter" idx="12"/>
          </p:nvPr>
        </p:nvSpPr>
        <p:spPr/>
        <p:txBody>
          <a:bodyPr/>
          <a:lstStyle>
            <a:lvl1pPr>
              <a:defRPr/>
            </a:lvl1pPr>
          </a:lstStyle>
          <a:p>
            <a:fld id="{4AF9FCE5-A00A-47C2-AF20-1DAF44432378}" type="slidenum">
              <a:rPr lang="en-GB" altLang="en-US"/>
              <a:pPr/>
              <a:t>‹#›</a:t>
            </a:fld>
            <a:endParaRPr lang="en-GB" altLang="en-US"/>
          </a:p>
        </p:txBody>
      </p:sp>
    </p:spTree>
    <p:extLst>
      <p:ext uri="{BB962C8B-B14F-4D97-AF65-F5344CB8AC3E}">
        <p14:creationId xmlns:p14="http://schemas.microsoft.com/office/powerpoint/2010/main" val="5096836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a:extLst>
              <a:ext uri="{FF2B5EF4-FFF2-40B4-BE49-F238E27FC236}">
                <a16:creationId xmlns:a16="http://schemas.microsoft.com/office/drawing/2014/main" id="{786961A5-1CA8-4CCB-9453-AE816A1F80FC}"/>
              </a:ext>
            </a:extLst>
          </p:cNvPr>
          <p:cNvSpPr>
            <a:spLocks noGrp="1"/>
          </p:cNvSpPr>
          <p:nvPr>
            <p:ph type="dt" sz="half" idx="10"/>
          </p:nvPr>
        </p:nvSpPr>
        <p:spPr/>
        <p:txBody>
          <a:bodyPr/>
          <a:lstStyle>
            <a:lvl1pPr>
              <a:defRPr/>
            </a:lvl1pPr>
          </a:lstStyle>
          <a:p>
            <a:pPr>
              <a:defRPr/>
            </a:pPr>
            <a:endParaRPr lang="en-GB"/>
          </a:p>
        </p:txBody>
      </p:sp>
      <p:sp>
        <p:nvSpPr>
          <p:cNvPr id="8" name="Footer Placeholder 4">
            <a:extLst>
              <a:ext uri="{FF2B5EF4-FFF2-40B4-BE49-F238E27FC236}">
                <a16:creationId xmlns:a16="http://schemas.microsoft.com/office/drawing/2014/main" id="{542FF9E4-CE55-44AA-BA2C-C44E07E70C60}"/>
              </a:ext>
            </a:extLst>
          </p:cNvPr>
          <p:cNvSpPr>
            <a:spLocks noGrp="1"/>
          </p:cNvSpPr>
          <p:nvPr>
            <p:ph type="ftr" sz="quarter" idx="11"/>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4480B95E-584E-4965-A898-DEF62680D946}"/>
              </a:ext>
            </a:extLst>
          </p:cNvPr>
          <p:cNvSpPr>
            <a:spLocks noGrp="1"/>
          </p:cNvSpPr>
          <p:nvPr>
            <p:ph type="sldNum" sz="quarter" idx="12"/>
          </p:nvPr>
        </p:nvSpPr>
        <p:spPr/>
        <p:txBody>
          <a:bodyPr/>
          <a:lstStyle>
            <a:lvl1pPr>
              <a:defRPr/>
            </a:lvl1pPr>
          </a:lstStyle>
          <a:p>
            <a:fld id="{41FD3C03-14E8-47C6-A572-EE57EA0C41E3}" type="slidenum">
              <a:rPr lang="en-GB" altLang="en-US"/>
              <a:pPr/>
              <a:t>‹#›</a:t>
            </a:fld>
            <a:endParaRPr lang="en-GB" altLang="en-US"/>
          </a:p>
        </p:txBody>
      </p:sp>
    </p:spTree>
    <p:extLst>
      <p:ext uri="{BB962C8B-B14F-4D97-AF65-F5344CB8AC3E}">
        <p14:creationId xmlns:p14="http://schemas.microsoft.com/office/powerpoint/2010/main" val="394421846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3">
            <a:extLst>
              <a:ext uri="{FF2B5EF4-FFF2-40B4-BE49-F238E27FC236}">
                <a16:creationId xmlns:a16="http://schemas.microsoft.com/office/drawing/2014/main" id="{F9CE1746-591A-4F75-9C63-94EDB8B83BD2}"/>
              </a:ext>
            </a:extLst>
          </p:cNvPr>
          <p:cNvSpPr>
            <a:spLocks noGrp="1"/>
          </p:cNvSpPr>
          <p:nvPr>
            <p:ph type="dt" sz="half" idx="10"/>
          </p:nvPr>
        </p:nvSpPr>
        <p:spPr/>
        <p:txBody>
          <a:bodyPr/>
          <a:lstStyle>
            <a:lvl1pPr>
              <a:defRPr/>
            </a:lvl1pPr>
          </a:lstStyle>
          <a:p>
            <a:pPr>
              <a:defRPr/>
            </a:pPr>
            <a:endParaRPr lang="en-GB"/>
          </a:p>
        </p:txBody>
      </p:sp>
      <p:sp>
        <p:nvSpPr>
          <p:cNvPr id="4" name="Footer Placeholder 4">
            <a:extLst>
              <a:ext uri="{FF2B5EF4-FFF2-40B4-BE49-F238E27FC236}">
                <a16:creationId xmlns:a16="http://schemas.microsoft.com/office/drawing/2014/main" id="{7EBD212C-7977-4972-A7C0-960A5E598674}"/>
              </a:ext>
            </a:extLst>
          </p:cNvPr>
          <p:cNvSpPr>
            <a:spLocks noGrp="1"/>
          </p:cNvSpPr>
          <p:nvPr>
            <p:ph type="ftr" sz="quarter" idx="11"/>
          </p:nvPr>
        </p:nvSpPr>
        <p:spPr/>
        <p:txBody>
          <a:bodyPr/>
          <a:lstStyle>
            <a:lvl1pPr>
              <a:defRPr/>
            </a:lvl1pPr>
          </a:lstStyle>
          <a:p>
            <a:pPr>
              <a:defRPr/>
            </a:pPr>
            <a:endParaRPr lang="en-GB"/>
          </a:p>
        </p:txBody>
      </p:sp>
      <p:sp>
        <p:nvSpPr>
          <p:cNvPr id="5" name="Slide Number Placeholder 5">
            <a:extLst>
              <a:ext uri="{FF2B5EF4-FFF2-40B4-BE49-F238E27FC236}">
                <a16:creationId xmlns:a16="http://schemas.microsoft.com/office/drawing/2014/main" id="{1A71E3E8-7251-4208-8857-B043BF5A0ABC}"/>
              </a:ext>
            </a:extLst>
          </p:cNvPr>
          <p:cNvSpPr>
            <a:spLocks noGrp="1"/>
          </p:cNvSpPr>
          <p:nvPr>
            <p:ph type="sldNum" sz="quarter" idx="12"/>
          </p:nvPr>
        </p:nvSpPr>
        <p:spPr/>
        <p:txBody>
          <a:bodyPr/>
          <a:lstStyle>
            <a:lvl1pPr>
              <a:defRPr/>
            </a:lvl1pPr>
          </a:lstStyle>
          <a:p>
            <a:fld id="{40A3B7D0-7924-42D0-BC56-86EFFB95DACC}" type="slidenum">
              <a:rPr lang="en-GB" altLang="en-US"/>
              <a:pPr/>
              <a:t>‹#›</a:t>
            </a:fld>
            <a:endParaRPr lang="en-GB" altLang="en-US"/>
          </a:p>
        </p:txBody>
      </p:sp>
    </p:spTree>
    <p:extLst>
      <p:ext uri="{BB962C8B-B14F-4D97-AF65-F5344CB8AC3E}">
        <p14:creationId xmlns:p14="http://schemas.microsoft.com/office/powerpoint/2010/main" val="33052053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21F9B523-BD68-4348-892C-71E9DAEE48C7}"/>
              </a:ext>
            </a:extLst>
          </p:cNvPr>
          <p:cNvSpPr>
            <a:spLocks noGrp="1"/>
          </p:cNvSpPr>
          <p:nvPr>
            <p:ph type="dt" sz="half" idx="10"/>
          </p:nvPr>
        </p:nvSpPr>
        <p:spPr/>
        <p:txBody>
          <a:bodyPr/>
          <a:lstStyle>
            <a:lvl1pPr>
              <a:defRPr/>
            </a:lvl1pPr>
          </a:lstStyle>
          <a:p>
            <a:pPr>
              <a:defRPr/>
            </a:pPr>
            <a:endParaRPr lang="en-GB"/>
          </a:p>
        </p:txBody>
      </p:sp>
      <p:sp>
        <p:nvSpPr>
          <p:cNvPr id="3" name="Footer Placeholder 4">
            <a:extLst>
              <a:ext uri="{FF2B5EF4-FFF2-40B4-BE49-F238E27FC236}">
                <a16:creationId xmlns:a16="http://schemas.microsoft.com/office/drawing/2014/main" id="{C26AE7EC-652F-4926-8E3A-7E060ABBE444}"/>
              </a:ext>
            </a:extLst>
          </p:cNvPr>
          <p:cNvSpPr>
            <a:spLocks noGrp="1"/>
          </p:cNvSpPr>
          <p:nvPr>
            <p:ph type="ftr" sz="quarter" idx="11"/>
          </p:nvPr>
        </p:nvSpPr>
        <p:spPr/>
        <p:txBody>
          <a:bodyPr/>
          <a:lstStyle>
            <a:lvl1pPr>
              <a:defRPr/>
            </a:lvl1pPr>
          </a:lstStyle>
          <a:p>
            <a:pPr>
              <a:defRPr/>
            </a:pPr>
            <a:endParaRPr lang="en-GB"/>
          </a:p>
        </p:txBody>
      </p:sp>
      <p:sp>
        <p:nvSpPr>
          <p:cNvPr id="4" name="Slide Number Placeholder 5">
            <a:extLst>
              <a:ext uri="{FF2B5EF4-FFF2-40B4-BE49-F238E27FC236}">
                <a16:creationId xmlns:a16="http://schemas.microsoft.com/office/drawing/2014/main" id="{8CAE5ADB-39F0-4483-A3D8-3C898A8C7C43}"/>
              </a:ext>
            </a:extLst>
          </p:cNvPr>
          <p:cNvSpPr>
            <a:spLocks noGrp="1"/>
          </p:cNvSpPr>
          <p:nvPr>
            <p:ph type="sldNum" sz="quarter" idx="12"/>
          </p:nvPr>
        </p:nvSpPr>
        <p:spPr/>
        <p:txBody>
          <a:bodyPr/>
          <a:lstStyle>
            <a:lvl1pPr>
              <a:defRPr/>
            </a:lvl1pPr>
          </a:lstStyle>
          <a:p>
            <a:fld id="{F90D58B4-A0C7-4435-98E4-A2C4F118E34D}" type="slidenum">
              <a:rPr lang="en-GB" altLang="en-US"/>
              <a:pPr/>
              <a:t>‹#›</a:t>
            </a:fld>
            <a:endParaRPr lang="en-GB" altLang="en-US"/>
          </a:p>
        </p:txBody>
      </p:sp>
    </p:spTree>
    <p:extLst>
      <p:ext uri="{BB962C8B-B14F-4D97-AF65-F5344CB8AC3E}">
        <p14:creationId xmlns:p14="http://schemas.microsoft.com/office/powerpoint/2010/main" val="264799634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3">
            <a:extLst>
              <a:ext uri="{FF2B5EF4-FFF2-40B4-BE49-F238E27FC236}">
                <a16:creationId xmlns:a16="http://schemas.microsoft.com/office/drawing/2014/main" id="{69707498-AAC9-498C-A497-27D8CB06ECBC}"/>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E45428F0-9F78-4C16-8283-ECF6F270924D}"/>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57773D81-1AC1-431D-8450-9C10150E31D0}"/>
              </a:ext>
            </a:extLst>
          </p:cNvPr>
          <p:cNvSpPr>
            <a:spLocks noGrp="1"/>
          </p:cNvSpPr>
          <p:nvPr>
            <p:ph type="sldNum" sz="quarter" idx="12"/>
          </p:nvPr>
        </p:nvSpPr>
        <p:spPr/>
        <p:txBody>
          <a:bodyPr/>
          <a:lstStyle>
            <a:lvl1pPr>
              <a:defRPr/>
            </a:lvl1pPr>
          </a:lstStyle>
          <a:p>
            <a:fld id="{5874F456-4404-4751-8B3C-828B3208654C}" type="slidenum">
              <a:rPr lang="en-GB" altLang="en-US"/>
              <a:pPr/>
              <a:t>‹#›</a:t>
            </a:fld>
            <a:endParaRPr lang="en-GB" altLang="en-US"/>
          </a:p>
        </p:txBody>
      </p:sp>
    </p:spTree>
    <p:extLst>
      <p:ext uri="{BB962C8B-B14F-4D97-AF65-F5344CB8AC3E}">
        <p14:creationId xmlns:p14="http://schemas.microsoft.com/office/powerpoint/2010/main" val="105029361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noProof="0"/>
              <a:t>Click icon to add picture</a:t>
            </a:r>
            <a:endParaRPr lang="en-US" noProof="0"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3">
            <a:extLst>
              <a:ext uri="{FF2B5EF4-FFF2-40B4-BE49-F238E27FC236}">
                <a16:creationId xmlns:a16="http://schemas.microsoft.com/office/drawing/2014/main" id="{00B48B51-B71C-4485-9BF1-727F1E198D68}"/>
              </a:ext>
            </a:extLst>
          </p:cNvPr>
          <p:cNvSpPr>
            <a:spLocks noGrp="1"/>
          </p:cNvSpPr>
          <p:nvPr>
            <p:ph type="dt" sz="half" idx="10"/>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F84084FC-0D0D-4E55-8D3F-9817BB9A3C4F}"/>
              </a:ext>
            </a:extLst>
          </p:cNvPr>
          <p:cNvSpPr>
            <a:spLocks noGrp="1"/>
          </p:cNvSpPr>
          <p:nvPr>
            <p:ph type="ftr" sz="quarter" idx="11"/>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97AA5B30-55B7-4A5A-868E-585A00E3317B}"/>
              </a:ext>
            </a:extLst>
          </p:cNvPr>
          <p:cNvSpPr>
            <a:spLocks noGrp="1"/>
          </p:cNvSpPr>
          <p:nvPr>
            <p:ph type="sldNum" sz="quarter" idx="12"/>
          </p:nvPr>
        </p:nvSpPr>
        <p:spPr/>
        <p:txBody>
          <a:bodyPr/>
          <a:lstStyle>
            <a:lvl1pPr>
              <a:defRPr/>
            </a:lvl1pPr>
          </a:lstStyle>
          <a:p>
            <a:fld id="{0482398B-D367-49AF-8444-B3D03D760177}" type="slidenum">
              <a:rPr lang="en-GB" altLang="en-US"/>
              <a:pPr/>
              <a:t>‹#›</a:t>
            </a:fld>
            <a:endParaRPr lang="en-GB" altLang="en-US"/>
          </a:p>
        </p:txBody>
      </p:sp>
    </p:spTree>
    <p:extLst>
      <p:ext uri="{BB962C8B-B14F-4D97-AF65-F5344CB8AC3E}">
        <p14:creationId xmlns:p14="http://schemas.microsoft.com/office/powerpoint/2010/main" val="68186208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05DD5AD8-1B27-49CC-8523-9EDFF0AE70A4}"/>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8BB6088F-642C-4A9D-AD58-B7027DB7E6A9}"/>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607CFDA7-F321-4E92-97DB-3CF490CAA067}"/>
              </a:ext>
            </a:extLst>
          </p:cNvPr>
          <p:cNvSpPr>
            <a:spLocks noGrp="1"/>
          </p:cNvSpPr>
          <p:nvPr>
            <p:ph type="sldNum" sz="quarter" idx="12"/>
          </p:nvPr>
        </p:nvSpPr>
        <p:spPr/>
        <p:txBody>
          <a:bodyPr/>
          <a:lstStyle>
            <a:lvl1pPr>
              <a:defRPr/>
            </a:lvl1pPr>
          </a:lstStyle>
          <a:p>
            <a:fld id="{B30C89E9-EAE4-48B9-964E-70C1EDD769AA}" type="slidenum">
              <a:rPr lang="en-GB" altLang="en-US"/>
              <a:pPr/>
              <a:t>‹#›</a:t>
            </a:fld>
            <a:endParaRPr lang="en-GB" altLang="en-US"/>
          </a:p>
        </p:txBody>
      </p:sp>
    </p:spTree>
    <p:extLst>
      <p:ext uri="{BB962C8B-B14F-4D97-AF65-F5344CB8AC3E}">
        <p14:creationId xmlns:p14="http://schemas.microsoft.com/office/powerpoint/2010/main" val="25658242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E08308A4-2837-44D0-BB2F-7A8BF36170D5}"/>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eaLnBrk="1" hangingPunct="1">
              <a:defRPr/>
            </a:pPr>
            <a:r>
              <a:rPr lang="en-US" altLang="en-US" sz="8000">
                <a:solidFill>
                  <a:srgbClr val="FF6666"/>
                </a:solidFill>
                <a:latin typeface="Arial" charset="0"/>
              </a:rPr>
              <a:t>“</a:t>
            </a:r>
          </a:p>
        </p:txBody>
      </p:sp>
      <p:sp>
        <p:nvSpPr>
          <p:cNvPr id="6" name="TextBox 5">
            <a:extLst>
              <a:ext uri="{FF2B5EF4-FFF2-40B4-BE49-F238E27FC236}">
                <a16:creationId xmlns:a16="http://schemas.microsoft.com/office/drawing/2014/main" id="{46128754-4A5A-4192-98CC-C7DF6E04F894}"/>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eaLnBrk="1" hangingPunct="1">
              <a:defRPr/>
            </a:pPr>
            <a:r>
              <a:rPr lang="en-US" altLang="en-US" sz="8000">
                <a:solidFill>
                  <a:srgbClr val="FF6666"/>
                </a:solidFill>
                <a:latin typeface="Arial" charset="0"/>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1995DB9E-E327-455C-91A5-DDADE5B6271A}"/>
              </a:ext>
            </a:extLst>
          </p:cNvPr>
          <p:cNvSpPr>
            <a:spLocks noGrp="1"/>
          </p:cNvSpPr>
          <p:nvPr>
            <p:ph type="dt" sz="half" idx="14"/>
          </p:nvPr>
        </p:nvSpPr>
        <p:spPr/>
        <p:txBody>
          <a:bodyPr/>
          <a:lstStyle>
            <a:lvl1pPr>
              <a:defRPr/>
            </a:lvl1pPr>
          </a:lstStyle>
          <a:p>
            <a:pPr>
              <a:defRPr/>
            </a:pPr>
            <a:endParaRPr lang="en-GB"/>
          </a:p>
        </p:txBody>
      </p:sp>
      <p:sp>
        <p:nvSpPr>
          <p:cNvPr id="8" name="Footer Placeholder 4">
            <a:extLst>
              <a:ext uri="{FF2B5EF4-FFF2-40B4-BE49-F238E27FC236}">
                <a16:creationId xmlns:a16="http://schemas.microsoft.com/office/drawing/2014/main" id="{85B1FEEF-9358-48E0-AF94-90B43B4E6EB3}"/>
              </a:ext>
            </a:extLst>
          </p:cNvPr>
          <p:cNvSpPr>
            <a:spLocks noGrp="1"/>
          </p:cNvSpPr>
          <p:nvPr>
            <p:ph type="ftr" sz="quarter" idx="15"/>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76745C2B-C796-4820-90C6-D977920E956F}"/>
              </a:ext>
            </a:extLst>
          </p:cNvPr>
          <p:cNvSpPr>
            <a:spLocks noGrp="1"/>
          </p:cNvSpPr>
          <p:nvPr>
            <p:ph type="sldNum" sz="quarter" idx="16"/>
          </p:nvPr>
        </p:nvSpPr>
        <p:spPr/>
        <p:txBody>
          <a:bodyPr/>
          <a:lstStyle>
            <a:lvl1pPr>
              <a:defRPr/>
            </a:lvl1pPr>
          </a:lstStyle>
          <a:p>
            <a:fld id="{E2C797C4-690A-41E9-B09C-7CAF2DFCD6EA}" type="slidenum">
              <a:rPr lang="en-GB" altLang="en-US"/>
              <a:pPr/>
              <a:t>‹#›</a:t>
            </a:fld>
            <a:endParaRPr lang="en-GB" altLang="en-US"/>
          </a:p>
        </p:txBody>
      </p:sp>
    </p:spTree>
    <p:extLst>
      <p:ext uri="{BB962C8B-B14F-4D97-AF65-F5344CB8AC3E}">
        <p14:creationId xmlns:p14="http://schemas.microsoft.com/office/powerpoint/2010/main" val="2306519830"/>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A03F4FD-D3F4-401D-BC53-C8A094B3E4DE}"/>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68D092CC-AEB1-4B80-AB51-9B4F833DAAE0}"/>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0A81A28-245F-49D7-A8A9-BFF94B36599D}"/>
              </a:ext>
            </a:extLst>
          </p:cNvPr>
          <p:cNvSpPr>
            <a:spLocks noGrp="1"/>
          </p:cNvSpPr>
          <p:nvPr>
            <p:ph type="sldNum" sz="quarter" idx="12"/>
          </p:nvPr>
        </p:nvSpPr>
        <p:spPr/>
        <p:txBody>
          <a:bodyPr/>
          <a:lstStyle>
            <a:lvl1pPr>
              <a:defRPr/>
            </a:lvl1pPr>
          </a:lstStyle>
          <a:p>
            <a:fld id="{A9F524FF-4886-4B2B-BB6E-F34C75D35AED}" type="slidenum">
              <a:rPr lang="en-GB" altLang="en-US"/>
              <a:pPr/>
              <a:t>‹#›</a:t>
            </a:fld>
            <a:endParaRPr lang="en-GB" altLang="en-US"/>
          </a:p>
        </p:txBody>
      </p:sp>
    </p:spTree>
    <p:extLst>
      <p:ext uri="{BB962C8B-B14F-4D97-AF65-F5344CB8AC3E}">
        <p14:creationId xmlns:p14="http://schemas.microsoft.com/office/powerpoint/2010/main" val="3045522449"/>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6C58DF2B-7346-47FA-AEDF-49E082679276}"/>
              </a:ext>
            </a:extLst>
          </p:cNvPr>
          <p:cNvSpPr txBox="1">
            <a:spLocks noChangeArrowheads="1"/>
          </p:cNvSpPr>
          <p:nvPr/>
        </p:nvSpPr>
        <p:spPr bwMode="auto">
          <a:xfrm>
            <a:off x="482600" y="790575"/>
            <a:ext cx="457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eaLnBrk="1" hangingPunct="1">
              <a:defRPr/>
            </a:pPr>
            <a:r>
              <a:rPr lang="en-US" altLang="en-US" sz="8000">
                <a:solidFill>
                  <a:srgbClr val="FF6666"/>
                </a:solidFill>
                <a:latin typeface="Arial" charset="0"/>
              </a:rPr>
              <a:t>“</a:t>
            </a:r>
          </a:p>
        </p:txBody>
      </p:sp>
      <p:sp>
        <p:nvSpPr>
          <p:cNvPr id="6" name="TextBox 5">
            <a:extLst>
              <a:ext uri="{FF2B5EF4-FFF2-40B4-BE49-F238E27FC236}">
                <a16:creationId xmlns:a16="http://schemas.microsoft.com/office/drawing/2014/main" id="{1662C4E3-F3E1-4B4F-8ED1-2ABF7E25C247}"/>
              </a:ext>
            </a:extLst>
          </p:cNvPr>
          <p:cNvSpPr txBox="1">
            <a:spLocks noChangeArrowheads="1"/>
          </p:cNvSpPr>
          <p:nvPr/>
        </p:nvSpPr>
        <p:spPr bwMode="auto">
          <a:xfrm>
            <a:off x="6748463" y="2886075"/>
            <a:ext cx="45720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Trebuchet MS" pitchFamily="34" charset="0"/>
              </a:defRPr>
            </a:lvl1pPr>
            <a:lvl2pPr marL="742950" indent="-285750">
              <a:defRPr>
                <a:solidFill>
                  <a:schemeClr val="tx1"/>
                </a:solidFill>
                <a:latin typeface="Trebuchet MS" pitchFamily="34" charset="0"/>
              </a:defRPr>
            </a:lvl2pPr>
            <a:lvl3pPr marL="1143000" indent="-228600">
              <a:defRPr>
                <a:solidFill>
                  <a:schemeClr val="tx1"/>
                </a:solidFill>
                <a:latin typeface="Trebuchet MS" pitchFamily="34" charset="0"/>
              </a:defRPr>
            </a:lvl3pPr>
            <a:lvl4pPr marL="1600200" indent="-228600">
              <a:defRPr>
                <a:solidFill>
                  <a:schemeClr val="tx1"/>
                </a:solidFill>
                <a:latin typeface="Trebuchet MS" pitchFamily="34" charset="0"/>
              </a:defRPr>
            </a:lvl4pPr>
            <a:lvl5pPr marL="2057400" indent="-228600">
              <a:defRPr>
                <a:solidFill>
                  <a:schemeClr val="tx1"/>
                </a:solidFill>
                <a:latin typeface="Trebuchet MS" pitchFamily="34" charset="0"/>
              </a:defRPr>
            </a:lvl5pPr>
            <a:lvl6pPr marL="2514600" indent="-228600" defTabSz="457200" fontAlgn="base">
              <a:spcBef>
                <a:spcPct val="0"/>
              </a:spcBef>
              <a:spcAft>
                <a:spcPct val="0"/>
              </a:spcAft>
              <a:defRPr>
                <a:solidFill>
                  <a:schemeClr val="tx1"/>
                </a:solidFill>
                <a:latin typeface="Trebuchet MS" pitchFamily="34" charset="0"/>
              </a:defRPr>
            </a:lvl6pPr>
            <a:lvl7pPr marL="2971800" indent="-228600" defTabSz="457200" fontAlgn="base">
              <a:spcBef>
                <a:spcPct val="0"/>
              </a:spcBef>
              <a:spcAft>
                <a:spcPct val="0"/>
              </a:spcAft>
              <a:defRPr>
                <a:solidFill>
                  <a:schemeClr val="tx1"/>
                </a:solidFill>
                <a:latin typeface="Trebuchet MS" pitchFamily="34" charset="0"/>
              </a:defRPr>
            </a:lvl7pPr>
            <a:lvl8pPr marL="3429000" indent="-228600" defTabSz="457200" fontAlgn="base">
              <a:spcBef>
                <a:spcPct val="0"/>
              </a:spcBef>
              <a:spcAft>
                <a:spcPct val="0"/>
              </a:spcAft>
              <a:defRPr>
                <a:solidFill>
                  <a:schemeClr val="tx1"/>
                </a:solidFill>
                <a:latin typeface="Trebuchet MS" pitchFamily="34" charset="0"/>
              </a:defRPr>
            </a:lvl8pPr>
            <a:lvl9pPr marL="3886200" indent="-228600" defTabSz="457200" fontAlgn="base">
              <a:spcBef>
                <a:spcPct val="0"/>
              </a:spcBef>
              <a:spcAft>
                <a:spcPct val="0"/>
              </a:spcAft>
              <a:defRPr>
                <a:solidFill>
                  <a:schemeClr val="tx1"/>
                </a:solidFill>
                <a:latin typeface="Trebuchet MS" pitchFamily="34" charset="0"/>
              </a:defRPr>
            </a:lvl9pPr>
          </a:lstStyle>
          <a:p>
            <a:pPr eaLnBrk="1" hangingPunct="1">
              <a:defRPr/>
            </a:pPr>
            <a:r>
              <a:rPr lang="en-US" altLang="en-US" sz="8000">
                <a:solidFill>
                  <a:srgbClr val="FF6666"/>
                </a:solidFill>
                <a:latin typeface="Arial" charset="0"/>
              </a:rPr>
              <a:t>”</a:t>
            </a:r>
          </a:p>
        </p:txBody>
      </p:sp>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2FFC6935-7145-4654-A192-60662913A5DB}"/>
              </a:ext>
            </a:extLst>
          </p:cNvPr>
          <p:cNvSpPr>
            <a:spLocks noGrp="1"/>
          </p:cNvSpPr>
          <p:nvPr>
            <p:ph type="dt" sz="half" idx="14"/>
          </p:nvPr>
        </p:nvSpPr>
        <p:spPr/>
        <p:txBody>
          <a:bodyPr/>
          <a:lstStyle>
            <a:lvl1pPr>
              <a:defRPr/>
            </a:lvl1pPr>
          </a:lstStyle>
          <a:p>
            <a:pPr>
              <a:defRPr/>
            </a:pPr>
            <a:endParaRPr lang="en-GB"/>
          </a:p>
        </p:txBody>
      </p:sp>
      <p:sp>
        <p:nvSpPr>
          <p:cNvPr id="8" name="Footer Placeholder 4">
            <a:extLst>
              <a:ext uri="{FF2B5EF4-FFF2-40B4-BE49-F238E27FC236}">
                <a16:creationId xmlns:a16="http://schemas.microsoft.com/office/drawing/2014/main" id="{A373BF47-5E52-4D08-8062-984713619A01}"/>
              </a:ext>
            </a:extLst>
          </p:cNvPr>
          <p:cNvSpPr>
            <a:spLocks noGrp="1"/>
          </p:cNvSpPr>
          <p:nvPr>
            <p:ph type="ftr" sz="quarter" idx="15"/>
          </p:nvPr>
        </p:nvSpPr>
        <p:spPr/>
        <p:txBody>
          <a:bodyPr/>
          <a:lstStyle>
            <a:lvl1pPr>
              <a:defRPr/>
            </a:lvl1pPr>
          </a:lstStyle>
          <a:p>
            <a:pPr>
              <a:defRPr/>
            </a:pPr>
            <a:endParaRPr lang="en-GB"/>
          </a:p>
        </p:txBody>
      </p:sp>
      <p:sp>
        <p:nvSpPr>
          <p:cNvPr id="9" name="Slide Number Placeholder 5">
            <a:extLst>
              <a:ext uri="{FF2B5EF4-FFF2-40B4-BE49-F238E27FC236}">
                <a16:creationId xmlns:a16="http://schemas.microsoft.com/office/drawing/2014/main" id="{FC5EEB03-EC4B-4C80-96D0-6D5F2D2D545C}"/>
              </a:ext>
            </a:extLst>
          </p:cNvPr>
          <p:cNvSpPr>
            <a:spLocks noGrp="1"/>
          </p:cNvSpPr>
          <p:nvPr>
            <p:ph type="sldNum" sz="quarter" idx="16"/>
          </p:nvPr>
        </p:nvSpPr>
        <p:spPr/>
        <p:txBody>
          <a:bodyPr/>
          <a:lstStyle>
            <a:lvl1pPr>
              <a:defRPr/>
            </a:lvl1pPr>
          </a:lstStyle>
          <a:p>
            <a:fld id="{1AD0B7FB-A9D6-42D7-A947-79E422CAAC5C}" type="slidenum">
              <a:rPr lang="en-GB" altLang="en-US"/>
              <a:pPr/>
              <a:t>‹#›</a:t>
            </a:fld>
            <a:endParaRPr lang="en-GB" altLang="en-US"/>
          </a:p>
        </p:txBody>
      </p:sp>
    </p:spTree>
    <p:extLst>
      <p:ext uri="{BB962C8B-B14F-4D97-AF65-F5344CB8AC3E}">
        <p14:creationId xmlns:p14="http://schemas.microsoft.com/office/powerpoint/2010/main" val="352347692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609598" y="4527448"/>
            <a:ext cx="6347715" cy="1513914"/>
          </a:xfrm>
        </p:spPr>
        <p:txBody>
          <a:bodyPr>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5" name="Date Placeholder 3">
            <a:extLst>
              <a:ext uri="{FF2B5EF4-FFF2-40B4-BE49-F238E27FC236}">
                <a16:creationId xmlns:a16="http://schemas.microsoft.com/office/drawing/2014/main" id="{7A345613-BD44-49A9-9A15-D24BFA679EEE}"/>
              </a:ext>
            </a:extLst>
          </p:cNvPr>
          <p:cNvSpPr>
            <a:spLocks noGrp="1"/>
          </p:cNvSpPr>
          <p:nvPr>
            <p:ph type="dt" sz="half" idx="14"/>
          </p:nvPr>
        </p:nvSpPr>
        <p:spPr/>
        <p:txBody>
          <a:bodyPr/>
          <a:lstStyle>
            <a:lvl1pPr>
              <a:defRPr/>
            </a:lvl1pPr>
          </a:lstStyle>
          <a:p>
            <a:pPr>
              <a:defRPr/>
            </a:pPr>
            <a:endParaRPr lang="en-GB"/>
          </a:p>
        </p:txBody>
      </p:sp>
      <p:sp>
        <p:nvSpPr>
          <p:cNvPr id="6" name="Footer Placeholder 4">
            <a:extLst>
              <a:ext uri="{FF2B5EF4-FFF2-40B4-BE49-F238E27FC236}">
                <a16:creationId xmlns:a16="http://schemas.microsoft.com/office/drawing/2014/main" id="{8FC3C748-3114-4067-B223-7DB3CADB6005}"/>
              </a:ext>
            </a:extLst>
          </p:cNvPr>
          <p:cNvSpPr>
            <a:spLocks noGrp="1"/>
          </p:cNvSpPr>
          <p:nvPr>
            <p:ph type="ftr" sz="quarter" idx="15"/>
          </p:nvPr>
        </p:nvSpPr>
        <p:spPr/>
        <p:txBody>
          <a:bodyPr/>
          <a:lstStyle>
            <a:lvl1pPr>
              <a:defRPr/>
            </a:lvl1pPr>
          </a:lstStyle>
          <a:p>
            <a:pPr>
              <a:defRPr/>
            </a:pPr>
            <a:endParaRPr lang="en-GB"/>
          </a:p>
        </p:txBody>
      </p:sp>
      <p:sp>
        <p:nvSpPr>
          <p:cNvPr id="7" name="Slide Number Placeholder 5">
            <a:extLst>
              <a:ext uri="{FF2B5EF4-FFF2-40B4-BE49-F238E27FC236}">
                <a16:creationId xmlns:a16="http://schemas.microsoft.com/office/drawing/2014/main" id="{E6C77462-3563-42D7-9F8A-04821807877B}"/>
              </a:ext>
            </a:extLst>
          </p:cNvPr>
          <p:cNvSpPr>
            <a:spLocks noGrp="1"/>
          </p:cNvSpPr>
          <p:nvPr>
            <p:ph type="sldNum" sz="quarter" idx="16"/>
          </p:nvPr>
        </p:nvSpPr>
        <p:spPr/>
        <p:txBody>
          <a:bodyPr/>
          <a:lstStyle>
            <a:lvl1pPr>
              <a:defRPr/>
            </a:lvl1pPr>
          </a:lstStyle>
          <a:p>
            <a:fld id="{32AF6EE8-4CE5-4FCC-B9F7-43217FCC4242}" type="slidenum">
              <a:rPr lang="en-GB" altLang="en-US"/>
              <a:pPr/>
              <a:t>‹#›</a:t>
            </a:fld>
            <a:endParaRPr lang="en-GB" altLang="en-US"/>
          </a:p>
        </p:txBody>
      </p:sp>
    </p:spTree>
    <p:extLst>
      <p:ext uri="{BB962C8B-B14F-4D97-AF65-F5344CB8AC3E}">
        <p14:creationId xmlns:p14="http://schemas.microsoft.com/office/powerpoint/2010/main" val="425219059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A540CBA-ABA7-417C-AE12-5D8C3FB9A2C8}"/>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D8710989-1E2E-4E2E-98C9-929472E914B1}"/>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8D3CC95B-9DE4-4992-8CDA-8EED40FAEA85}"/>
              </a:ext>
            </a:extLst>
          </p:cNvPr>
          <p:cNvSpPr>
            <a:spLocks noGrp="1"/>
          </p:cNvSpPr>
          <p:nvPr>
            <p:ph type="sldNum" sz="quarter" idx="12"/>
          </p:nvPr>
        </p:nvSpPr>
        <p:spPr/>
        <p:txBody>
          <a:bodyPr/>
          <a:lstStyle>
            <a:lvl1pPr>
              <a:defRPr/>
            </a:lvl1pPr>
          </a:lstStyle>
          <a:p>
            <a:fld id="{A61EFC69-4161-4976-8893-C53754E6E6A5}" type="slidenum">
              <a:rPr lang="en-GB" altLang="en-US"/>
              <a:pPr/>
              <a:t>‹#›</a:t>
            </a:fld>
            <a:endParaRPr lang="en-GB" altLang="en-US"/>
          </a:p>
        </p:txBody>
      </p:sp>
    </p:spTree>
    <p:extLst>
      <p:ext uri="{BB962C8B-B14F-4D97-AF65-F5344CB8AC3E}">
        <p14:creationId xmlns:p14="http://schemas.microsoft.com/office/powerpoint/2010/main" val="1629878073"/>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F3F2CBC5-ED27-4C98-B759-AEEAC8CE0A61}"/>
              </a:ext>
            </a:extLst>
          </p:cNvPr>
          <p:cNvSpPr>
            <a:spLocks noGrp="1"/>
          </p:cNvSpPr>
          <p:nvPr>
            <p:ph type="dt" sz="half" idx="10"/>
          </p:nvPr>
        </p:nvSpPr>
        <p:spPr/>
        <p:txBody>
          <a:bodyPr/>
          <a:lstStyle>
            <a:lvl1pPr>
              <a:defRPr/>
            </a:lvl1pPr>
          </a:lstStyle>
          <a:p>
            <a:pPr>
              <a:defRPr/>
            </a:pPr>
            <a:endParaRPr lang="en-GB"/>
          </a:p>
        </p:txBody>
      </p:sp>
      <p:sp>
        <p:nvSpPr>
          <p:cNvPr id="5" name="Footer Placeholder 4">
            <a:extLst>
              <a:ext uri="{FF2B5EF4-FFF2-40B4-BE49-F238E27FC236}">
                <a16:creationId xmlns:a16="http://schemas.microsoft.com/office/drawing/2014/main" id="{D18B9E39-5F0A-43E8-8B55-799691F1F38A}"/>
              </a:ext>
            </a:extLst>
          </p:cNvPr>
          <p:cNvSpPr>
            <a:spLocks noGrp="1"/>
          </p:cNvSpPr>
          <p:nvPr>
            <p:ph type="ftr" sz="quarter" idx="11"/>
          </p:nvPr>
        </p:nvSpPr>
        <p:spPr/>
        <p:txBody>
          <a:bodyPr/>
          <a:lstStyle>
            <a:lvl1pPr>
              <a:defRPr/>
            </a:lvl1pPr>
          </a:lstStyle>
          <a:p>
            <a:pPr>
              <a:defRPr/>
            </a:pPr>
            <a:endParaRPr lang="en-GB"/>
          </a:p>
        </p:txBody>
      </p:sp>
      <p:sp>
        <p:nvSpPr>
          <p:cNvPr id="6" name="Slide Number Placeholder 5">
            <a:extLst>
              <a:ext uri="{FF2B5EF4-FFF2-40B4-BE49-F238E27FC236}">
                <a16:creationId xmlns:a16="http://schemas.microsoft.com/office/drawing/2014/main" id="{27ED0258-F76F-4836-A50B-335218FF6CEE}"/>
              </a:ext>
            </a:extLst>
          </p:cNvPr>
          <p:cNvSpPr>
            <a:spLocks noGrp="1"/>
          </p:cNvSpPr>
          <p:nvPr>
            <p:ph type="sldNum" sz="quarter" idx="12"/>
          </p:nvPr>
        </p:nvSpPr>
        <p:spPr/>
        <p:txBody>
          <a:bodyPr/>
          <a:lstStyle>
            <a:lvl1pPr>
              <a:defRPr/>
            </a:lvl1pPr>
          </a:lstStyle>
          <a:p>
            <a:fld id="{96F9603F-BE08-4C07-AEEF-91390291C6AA}" type="slidenum">
              <a:rPr lang="en-GB" altLang="en-US"/>
              <a:pPr/>
              <a:t>‹#›</a:t>
            </a:fld>
            <a:endParaRPr lang="en-GB" altLang="en-US"/>
          </a:p>
        </p:txBody>
      </p:sp>
    </p:spTree>
    <p:extLst>
      <p:ext uri="{BB962C8B-B14F-4D97-AF65-F5344CB8AC3E}">
        <p14:creationId xmlns:p14="http://schemas.microsoft.com/office/powerpoint/2010/main" val="2360972747"/>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16">
            <a:extLst>
              <a:ext uri="{FF2B5EF4-FFF2-40B4-BE49-F238E27FC236}">
                <a16:creationId xmlns:a16="http://schemas.microsoft.com/office/drawing/2014/main" id="{BBA3BEB3-BF98-4C53-83EC-D4F9F153764B}"/>
              </a:ext>
            </a:extLst>
          </p:cNvPr>
          <p:cNvGrpSpPr>
            <a:grpSpLocks/>
          </p:cNvGrpSpPr>
          <p:nvPr/>
        </p:nvGrpSpPr>
        <p:grpSpPr bwMode="auto">
          <a:xfrm>
            <a:off x="-7938" y="-7938"/>
            <a:ext cx="9169401" cy="6873876"/>
            <a:chOff x="-8467" y="-8468"/>
            <a:chExt cx="9169805" cy="6874935"/>
          </a:xfrm>
        </p:grpSpPr>
        <p:sp>
          <p:nvSpPr>
            <p:cNvPr id="7" name="Freeform 6">
              <a:extLst>
                <a:ext uri="{FF2B5EF4-FFF2-40B4-BE49-F238E27FC236}">
                  <a16:creationId xmlns:a16="http://schemas.microsoft.com/office/drawing/2014/main" id="{1A003FA5-38A5-4619-8AF1-C933231C83B8}"/>
                </a:ext>
              </a:extLst>
            </p:cNvPr>
            <p:cNvSpPr/>
            <p:nvPr/>
          </p:nvSpPr>
          <p:spPr>
            <a:xfrm>
              <a:off x="-8467" y="4013290"/>
              <a:ext cx="457221" cy="285317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a:extLst>
                <a:ext uri="{FF2B5EF4-FFF2-40B4-BE49-F238E27FC236}">
                  <a16:creationId xmlns:a16="http://schemas.microsoft.com/office/drawing/2014/main" id="{CF71056B-F2A5-44F9-90F7-0B772FFFD601}"/>
                </a:ext>
              </a:extLst>
            </p:cNvPr>
            <p:cNvCxnSpPr/>
            <p:nvPr/>
          </p:nvCxnSpPr>
          <p:spPr>
            <a:xfrm flipV="1">
              <a:off x="5130497" y="4175239"/>
              <a:ext cx="4022902" cy="2683288"/>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a:extLst>
                <a:ext uri="{FF2B5EF4-FFF2-40B4-BE49-F238E27FC236}">
                  <a16:creationId xmlns:a16="http://schemas.microsoft.com/office/drawing/2014/main" id="{45012F04-4E95-4548-8862-0AAC8B0FAE21}"/>
                </a:ext>
              </a:extLst>
            </p:cNvPr>
            <p:cNvCxnSpPr/>
            <p:nvPr/>
          </p:nvCxnSpPr>
          <p:spPr>
            <a:xfrm>
              <a:off x="7041932" y="-529"/>
              <a:ext cx="1219254" cy="6859057"/>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a:extLst>
                <a:ext uri="{FF2B5EF4-FFF2-40B4-BE49-F238E27FC236}">
                  <a16:creationId xmlns:a16="http://schemas.microsoft.com/office/drawing/2014/main" id="{7F872302-CB62-47B6-9D3D-05F8FC8C59BB}"/>
                </a:ext>
              </a:extLst>
            </p:cNvPr>
            <p:cNvSpPr/>
            <p:nvPr/>
          </p:nvSpPr>
          <p:spPr>
            <a:xfrm>
              <a:off x="6891113" y="-529"/>
              <a:ext cx="2270225" cy="686699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a:extLst>
                <a:ext uri="{FF2B5EF4-FFF2-40B4-BE49-F238E27FC236}">
                  <a16:creationId xmlns:a16="http://schemas.microsoft.com/office/drawing/2014/main" id="{8BA48EC8-69EE-4AF1-86D0-41D4D174B1AD}"/>
                </a:ext>
              </a:extLst>
            </p:cNvPr>
            <p:cNvSpPr/>
            <p:nvPr/>
          </p:nvSpPr>
          <p:spPr>
            <a:xfrm>
              <a:off x="7205452" y="-8468"/>
              <a:ext cx="1947948" cy="6866996"/>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a:extLst>
                <a:ext uri="{FF2B5EF4-FFF2-40B4-BE49-F238E27FC236}">
                  <a16:creationId xmlns:a16="http://schemas.microsoft.com/office/drawing/2014/main" id="{E28C64C3-AD1C-45F1-862C-8E29A219AE05}"/>
                </a:ext>
              </a:extLst>
            </p:cNvPr>
            <p:cNvSpPr/>
            <p:nvPr/>
          </p:nvSpPr>
          <p:spPr>
            <a:xfrm>
              <a:off x="6638689" y="3919613"/>
              <a:ext cx="2513124" cy="2938915"/>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a:extLst>
                <a:ext uri="{FF2B5EF4-FFF2-40B4-BE49-F238E27FC236}">
                  <a16:creationId xmlns:a16="http://schemas.microsoft.com/office/drawing/2014/main" id="{2E5C2CF0-B80B-4414-80E6-EE50C19CC1FC}"/>
                </a:ext>
              </a:extLst>
            </p:cNvPr>
            <p:cNvSpPr/>
            <p:nvPr/>
          </p:nvSpPr>
          <p:spPr>
            <a:xfrm>
              <a:off x="7010180" y="-8468"/>
              <a:ext cx="2143219" cy="6866996"/>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a:extLst>
                <a:ext uri="{FF2B5EF4-FFF2-40B4-BE49-F238E27FC236}">
                  <a16:creationId xmlns:a16="http://schemas.microsoft.com/office/drawing/2014/main" id="{785AD23D-BC6F-4A47-BA18-C2986A92C481}"/>
                </a:ext>
              </a:extLst>
            </p:cNvPr>
            <p:cNvSpPr/>
            <p:nvPr/>
          </p:nvSpPr>
          <p:spPr>
            <a:xfrm>
              <a:off x="8296112" y="-8468"/>
              <a:ext cx="857288" cy="6866996"/>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a:extLst>
                <a:ext uri="{FF2B5EF4-FFF2-40B4-BE49-F238E27FC236}">
                  <a16:creationId xmlns:a16="http://schemas.microsoft.com/office/drawing/2014/main" id="{1BD0A4AD-0302-4CF5-BBBD-D07F05F240F6}"/>
                </a:ext>
              </a:extLst>
            </p:cNvPr>
            <p:cNvSpPr/>
            <p:nvPr/>
          </p:nvSpPr>
          <p:spPr>
            <a:xfrm>
              <a:off x="8077027" y="-8468"/>
              <a:ext cx="1066847" cy="6866996"/>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a:extLst>
                <a:ext uri="{FF2B5EF4-FFF2-40B4-BE49-F238E27FC236}">
                  <a16:creationId xmlns:a16="http://schemas.microsoft.com/office/drawing/2014/main" id="{958DD4E1-1F19-4B6D-875E-8A6F85AED938}"/>
                </a:ext>
              </a:extLst>
            </p:cNvPr>
            <p:cNvSpPr/>
            <p:nvPr/>
          </p:nvSpPr>
          <p:spPr>
            <a:xfrm>
              <a:off x="8059564" y="4894488"/>
              <a:ext cx="1095423" cy="1964040"/>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1027" name="Title Placeholder 1">
            <a:extLst>
              <a:ext uri="{FF2B5EF4-FFF2-40B4-BE49-F238E27FC236}">
                <a16:creationId xmlns:a16="http://schemas.microsoft.com/office/drawing/2014/main" id="{68B780D7-CA21-43D2-9141-AA56ECC93628}"/>
              </a:ext>
            </a:extLst>
          </p:cNvPr>
          <p:cNvSpPr>
            <a:spLocks noGrp="1" noChangeArrowheads="1"/>
          </p:cNvSpPr>
          <p:nvPr>
            <p:ph type="title"/>
          </p:nvPr>
        </p:nvSpPr>
        <p:spPr bwMode="auto">
          <a:xfrm>
            <a:off x="609600" y="609600"/>
            <a:ext cx="6348413"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891EE9E2-170C-4003-B219-B31226FCD02B}"/>
              </a:ext>
            </a:extLst>
          </p:cNvPr>
          <p:cNvSpPr>
            <a:spLocks noGrp="1" noChangeArrowheads="1"/>
          </p:cNvSpPr>
          <p:nvPr>
            <p:ph type="body" idx="1"/>
          </p:nvPr>
        </p:nvSpPr>
        <p:spPr bwMode="auto">
          <a:xfrm>
            <a:off x="609600" y="2160588"/>
            <a:ext cx="6348413" cy="3881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5D3A8B7F-A2E0-4020-9110-7EEBF2DFD33A}"/>
              </a:ext>
            </a:extLst>
          </p:cNvPr>
          <p:cNvSpPr>
            <a:spLocks noGrp="1"/>
          </p:cNvSpPr>
          <p:nvPr>
            <p:ph type="dt" sz="half" idx="2"/>
          </p:nvPr>
        </p:nvSpPr>
        <p:spPr>
          <a:xfrm>
            <a:off x="5405438" y="6042025"/>
            <a:ext cx="684212" cy="365125"/>
          </a:xfrm>
          <a:prstGeom prst="rect">
            <a:avLst/>
          </a:prstGeom>
        </p:spPr>
        <p:txBody>
          <a:bodyPr vert="horz" lIns="91440" tIns="45720" rIns="91440" bIns="45720" rtlCol="0" anchor="ctr"/>
          <a:lstStyle>
            <a:lvl1pPr algn="r" eaLnBrk="1" fontAlgn="auto" hangingPunct="1">
              <a:spcBef>
                <a:spcPts val="0"/>
              </a:spcBef>
              <a:spcAft>
                <a:spcPts val="0"/>
              </a:spcAft>
              <a:defRPr sz="900">
                <a:solidFill>
                  <a:schemeClr val="tx1">
                    <a:tint val="75000"/>
                  </a:schemeClr>
                </a:solidFill>
                <a:latin typeface="+mn-lt"/>
              </a:defRPr>
            </a:lvl1pPr>
          </a:lstStyle>
          <a:p>
            <a:pPr>
              <a:defRPr/>
            </a:pPr>
            <a:endParaRPr lang="en-GB"/>
          </a:p>
        </p:txBody>
      </p:sp>
      <p:sp>
        <p:nvSpPr>
          <p:cNvPr id="5" name="Footer Placeholder 4">
            <a:extLst>
              <a:ext uri="{FF2B5EF4-FFF2-40B4-BE49-F238E27FC236}">
                <a16:creationId xmlns:a16="http://schemas.microsoft.com/office/drawing/2014/main" id="{0A960C24-80BF-4A29-8429-3A5EFE56DC86}"/>
              </a:ext>
            </a:extLst>
          </p:cNvPr>
          <p:cNvSpPr>
            <a:spLocks noGrp="1"/>
          </p:cNvSpPr>
          <p:nvPr>
            <p:ph type="ftr" sz="quarter" idx="3"/>
          </p:nvPr>
        </p:nvSpPr>
        <p:spPr>
          <a:xfrm>
            <a:off x="609600" y="6042025"/>
            <a:ext cx="4622800" cy="365125"/>
          </a:xfrm>
          <a:prstGeom prst="rect">
            <a:avLst/>
          </a:prstGeom>
        </p:spPr>
        <p:txBody>
          <a:bodyPr vert="horz" lIns="91440" tIns="45720" rIns="91440" bIns="45720" rtlCol="0" anchor="ctr"/>
          <a:lstStyle>
            <a:lvl1pPr algn="l" eaLnBrk="1" fontAlgn="auto" hangingPunct="1">
              <a:spcBef>
                <a:spcPts val="0"/>
              </a:spcBef>
              <a:spcAft>
                <a:spcPts val="0"/>
              </a:spcAft>
              <a:defRPr sz="900">
                <a:solidFill>
                  <a:schemeClr val="tx1">
                    <a:tint val="75000"/>
                  </a:schemeClr>
                </a:solidFill>
                <a:latin typeface="+mn-lt"/>
              </a:defRPr>
            </a:lvl1pPr>
          </a:lstStyle>
          <a:p>
            <a:pPr>
              <a:defRPr/>
            </a:pPr>
            <a:endParaRPr lang="en-GB"/>
          </a:p>
        </p:txBody>
      </p:sp>
      <p:sp>
        <p:nvSpPr>
          <p:cNvPr id="6" name="Slide Number Placeholder 5">
            <a:extLst>
              <a:ext uri="{FF2B5EF4-FFF2-40B4-BE49-F238E27FC236}">
                <a16:creationId xmlns:a16="http://schemas.microsoft.com/office/drawing/2014/main" id="{41C39686-F166-4E01-BACD-772470A42781}"/>
              </a:ext>
            </a:extLst>
          </p:cNvPr>
          <p:cNvSpPr>
            <a:spLocks noGrp="1"/>
          </p:cNvSpPr>
          <p:nvPr>
            <p:ph type="sldNum" sz="quarter" idx="4"/>
          </p:nvPr>
        </p:nvSpPr>
        <p:spPr>
          <a:xfrm>
            <a:off x="6445250" y="6042025"/>
            <a:ext cx="512763"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900">
                <a:solidFill>
                  <a:schemeClr val="accent1"/>
                </a:solidFill>
              </a:defRPr>
            </a:lvl1pPr>
          </a:lstStyle>
          <a:p>
            <a:fld id="{17237BE7-266A-4ED1-A881-3E229977690A}" type="slidenum">
              <a:rPr lang="en-GB" altLang="en-US"/>
              <a:pPr/>
              <a:t>‹#›</a:t>
            </a:fld>
            <a:endParaRPr lang="en-GB" altLang="en-US"/>
          </a:p>
        </p:txBody>
      </p:sp>
    </p:spTree>
  </p:cSld>
  <p:clrMap bg1="lt1" tx1="dk1" bg2="lt2" tx2="dk2" accent1="accent1" accent2="accent2" accent3="accent3" accent4="accent4" accent5="accent5" accent6="accent6" hlink="hlink" folHlink="folHlink"/>
  <p:sldLayoutIdLst>
    <p:sldLayoutId id="2147484029" r:id="rId1"/>
    <p:sldLayoutId id="2147484016" r:id="rId2"/>
    <p:sldLayoutId id="2147484017" r:id="rId3"/>
    <p:sldLayoutId id="2147484018" r:id="rId4"/>
    <p:sldLayoutId id="2147484019" r:id="rId5"/>
    <p:sldLayoutId id="2147484020" r:id="rId6"/>
    <p:sldLayoutId id="2147484021" r:id="rId7"/>
    <p:sldLayoutId id="2147484022" r:id="rId8"/>
    <p:sldLayoutId id="2147484023" r:id="rId9"/>
    <p:sldLayoutId id="2147484024" r:id="rId10"/>
    <p:sldLayoutId id="2147484030" r:id="rId11"/>
    <p:sldLayoutId id="2147484025" r:id="rId12"/>
    <p:sldLayoutId id="2147484031" r:id="rId13"/>
    <p:sldLayoutId id="2147484026" r:id="rId14"/>
    <p:sldLayoutId id="2147484027" r:id="rId15"/>
    <p:sldLayoutId id="2147484028" r:id="rId16"/>
  </p:sldLayoutIdLst>
  <mc:AlternateContent xmlns:mc="http://schemas.openxmlformats.org/markup-compatibility/2006" xmlns:p14="http://schemas.microsoft.com/office/powerpoint/2010/main">
    <mc:Choice Requires="p14">
      <p:transition p14:dur="10"/>
    </mc:Choice>
    <mc:Fallback xmlns="">
      <p:transition/>
    </mc:Fallback>
  </mc:AlternateContent>
  <p:txStyles>
    <p:titleStyle>
      <a:lvl1pPr algn="l" defTabSz="457200" rtl="0" eaLnBrk="0" fontAlgn="base" hangingPunct="0">
        <a:spcBef>
          <a:spcPct val="0"/>
        </a:spcBef>
        <a:spcAft>
          <a:spcPct val="0"/>
        </a:spcAft>
        <a:defRPr sz="3600" kern="1200">
          <a:solidFill>
            <a:schemeClr val="accent1"/>
          </a:solidFill>
          <a:latin typeface="+mj-lt"/>
          <a:ea typeface="+mj-ea"/>
          <a:cs typeface="+mj-cs"/>
        </a:defRPr>
      </a:lvl1pPr>
      <a:lvl2pPr algn="l" defTabSz="457200" rtl="0" eaLnBrk="0" fontAlgn="base" hangingPunct="0">
        <a:spcBef>
          <a:spcPct val="0"/>
        </a:spcBef>
        <a:spcAft>
          <a:spcPct val="0"/>
        </a:spcAft>
        <a:defRPr sz="3600">
          <a:solidFill>
            <a:schemeClr val="accent1"/>
          </a:solidFill>
          <a:latin typeface="Trebuchet MS" pitchFamily="34" charset="0"/>
        </a:defRPr>
      </a:lvl2pPr>
      <a:lvl3pPr algn="l" defTabSz="457200" rtl="0" eaLnBrk="0" fontAlgn="base" hangingPunct="0">
        <a:spcBef>
          <a:spcPct val="0"/>
        </a:spcBef>
        <a:spcAft>
          <a:spcPct val="0"/>
        </a:spcAft>
        <a:defRPr sz="3600">
          <a:solidFill>
            <a:schemeClr val="accent1"/>
          </a:solidFill>
          <a:latin typeface="Trebuchet MS" pitchFamily="34" charset="0"/>
        </a:defRPr>
      </a:lvl3pPr>
      <a:lvl4pPr algn="l" defTabSz="457200" rtl="0" eaLnBrk="0" fontAlgn="base" hangingPunct="0">
        <a:spcBef>
          <a:spcPct val="0"/>
        </a:spcBef>
        <a:spcAft>
          <a:spcPct val="0"/>
        </a:spcAft>
        <a:defRPr sz="3600">
          <a:solidFill>
            <a:schemeClr val="accent1"/>
          </a:solidFill>
          <a:latin typeface="Trebuchet MS" pitchFamily="34" charset="0"/>
        </a:defRPr>
      </a:lvl4pPr>
      <a:lvl5pPr algn="l" defTabSz="457200" rtl="0" eaLnBrk="0" fontAlgn="base" hangingPunct="0">
        <a:spcBef>
          <a:spcPct val="0"/>
        </a:spcBef>
        <a:spcAft>
          <a:spcPct val="0"/>
        </a:spcAft>
        <a:defRPr sz="3600">
          <a:solidFill>
            <a:schemeClr val="accent1"/>
          </a:solidFill>
          <a:latin typeface="Trebuchet MS"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0" fontAlgn="base" hangingPunct="0">
        <a:spcBef>
          <a:spcPts val="1000"/>
        </a:spcBef>
        <a:spcAft>
          <a:spcPct val="0"/>
        </a:spcAft>
        <a:buClr>
          <a:schemeClr val="accent1"/>
        </a:buClr>
        <a:buSzPct val="80000"/>
        <a:buFont typeface="Wingdings 3" panose="05040102010807070707" pitchFamily="18" charset="2"/>
        <a:buChar char=""/>
        <a:defRPr kern="1200">
          <a:solidFill>
            <a:srgbClr val="404040"/>
          </a:solidFill>
          <a:latin typeface="+mn-lt"/>
          <a:ea typeface="+mn-ea"/>
          <a:cs typeface="+mn-cs"/>
        </a:defRPr>
      </a:lvl1pPr>
      <a:lvl2pPr marL="742950" indent="-28575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600" kern="1200">
          <a:solidFill>
            <a:srgbClr val="404040"/>
          </a:solidFill>
          <a:latin typeface="+mn-lt"/>
          <a:ea typeface="+mn-ea"/>
          <a:cs typeface="+mn-cs"/>
        </a:defRPr>
      </a:lvl2pPr>
      <a:lvl3pPr marL="11430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400" kern="1200">
          <a:solidFill>
            <a:srgbClr val="404040"/>
          </a:solidFill>
          <a:latin typeface="+mn-lt"/>
          <a:ea typeface="+mn-ea"/>
          <a:cs typeface="+mn-cs"/>
        </a:defRPr>
      </a:lvl3pPr>
      <a:lvl4pPr marL="16002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4pPr>
      <a:lvl5pPr marL="2057400" indent="-228600" algn="l" defTabSz="457200" rtl="0" eaLnBrk="0" fontAlgn="base" hangingPunct="0">
        <a:spcBef>
          <a:spcPts val="1000"/>
        </a:spcBef>
        <a:spcAft>
          <a:spcPct val="0"/>
        </a:spcAft>
        <a:buClr>
          <a:schemeClr val="accent1"/>
        </a:buClr>
        <a:buSzPct val="80000"/>
        <a:buFont typeface="Wingdings 3" panose="05040102010807070707" pitchFamily="18" charset="2"/>
        <a:buChar char=""/>
        <a:defRPr sz="1200" kern="1200">
          <a:solidFill>
            <a:srgbClr val="404040"/>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gi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gi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 Id="rId5" Type="http://schemas.openxmlformats.org/officeDocument/2006/relationships/image" Target="../media/image7.png"/><Relationship Id="rId4" Type="http://schemas.openxmlformats.org/officeDocument/2006/relationships/image" Target="../media/image2.jpeg"/></Relationships>
</file>

<file path=ppt/slides/_rels/slide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a:extLst>
              <a:ext uri="{FF2B5EF4-FFF2-40B4-BE49-F238E27FC236}">
                <a16:creationId xmlns:a16="http://schemas.microsoft.com/office/drawing/2014/main" id="{D7B0CB08-1B02-476B-A34F-B563CF297F32}"/>
              </a:ext>
            </a:extLst>
          </p:cNvPr>
          <p:cNvSpPr>
            <a:spLocks noGrp="1" noChangeArrowheads="1"/>
          </p:cNvSpPr>
          <p:nvPr>
            <p:ph type="ctrTitle"/>
          </p:nvPr>
        </p:nvSpPr>
        <p:spPr>
          <a:xfrm>
            <a:off x="1130300" y="2405063"/>
            <a:ext cx="5827713" cy="1646237"/>
          </a:xfrm>
        </p:spPr>
        <p:txBody>
          <a:bodyPr/>
          <a:lstStyle/>
          <a:p>
            <a:pPr eaLnBrk="1" hangingPunct="1"/>
            <a:r>
              <a:rPr lang="en-GB" altLang="en-US" sz="7200">
                <a:latin typeface="Calibri" panose="020F0502020204030204" pitchFamily="34" charset="0"/>
              </a:rPr>
              <a:t>The Nursery Curriculum</a:t>
            </a:r>
          </a:p>
        </p:txBody>
      </p:sp>
      <p:pic>
        <p:nvPicPr>
          <p:cNvPr id="6147" name="Picture 5" descr="j0236473">
            <a:extLst>
              <a:ext uri="{FF2B5EF4-FFF2-40B4-BE49-F238E27FC236}">
                <a16:creationId xmlns:a16="http://schemas.microsoft.com/office/drawing/2014/main" id="{5DF29EFD-D127-4BCC-A8CD-6FA4FEFEBAF1}"/>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451725" y="4987925"/>
            <a:ext cx="1692275" cy="169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48" name="Text Box 7">
            <a:extLst>
              <a:ext uri="{FF2B5EF4-FFF2-40B4-BE49-F238E27FC236}">
                <a16:creationId xmlns:a16="http://schemas.microsoft.com/office/drawing/2014/main" id="{E947F820-46E4-4489-84C7-17203FB219A3}"/>
              </a:ext>
            </a:extLst>
          </p:cNvPr>
          <p:cNvSpPr txBox="1">
            <a:spLocks noChangeArrowheads="1"/>
          </p:cNvSpPr>
          <p:nvPr/>
        </p:nvSpPr>
        <p:spPr bwMode="auto">
          <a:xfrm>
            <a:off x="3330575" y="4156075"/>
            <a:ext cx="22034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endParaRPr lang="en-GB" altLang="en-US" sz="2400">
              <a:solidFill>
                <a:schemeClr val="tx1"/>
              </a:solidFill>
              <a:latin typeface="Comic Sans MS" panose="030F0702030302020204" pitchFamily="66" charset="0"/>
            </a:endParaRPr>
          </a:p>
          <a:p>
            <a:pPr eaLnBrk="1" hangingPunct="1">
              <a:spcBef>
                <a:spcPct val="0"/>
              </a:spcBef>
              <a:buClrTx/>
              <a:buSzTx/>
              <a:buFontTx/>
              <a:buNone/>
            </a:pPr>
            <a:r>
              <a:rPr lang="en-GB" altLang="en-US" sz="2000">
                <a:solidFill>
                  <a:schemeClr val="tx1"/>
                </a:solidFill>
                <a:latin typeface="Calibri" panose="020F0502020204030204" pitchFamily="34" charset="0"/>
              </a:rPr>
              <a:t>Curriculum Evening</a:t>
            </a:r>
          </a:p>
        </p:txBody>
      </p:sp>
      <p:pic>
        <p:nvPicPr>
          <p:cNvPr id="6149" name="Picture 5">
            <a:extLst>
              <a:ext uri="{FF2B5EF4-FFF2-40B4-BE49-F238E27FC236}">
                <a16:creationId xmlns:a16="http://schemas.microsoft.com/office/drawing/2014/main" id="{6BBAC543-728C-4E97-AA34-54F5688B8D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a:extLst>
              <a:ext uri="{FF2B5EF4-FFF2-40B4-BE49-F238E27FC236}">
                <a16:creationId xmlns:a16="http://schemas.microsoft.com/office/drawing/2014/main" id="{F7B5157F-D77D-453A-BD22-FCA5E242BBC9}"/>
              </a:ext>
            </a:extLst>
          </p:cNvPr>
          <p:cNvSpPr>
            <a:spLocks noGrp="1" noChangeArrowheads="1"/>
          </p:cNvSpPr>
          <p:nvPr>
            <p:ph type="title"/>
          </p:nvPr>
        </p:nvSpPr>
        <p:spPr/>
        <p:txBody>
          <a:bodyPr/>
          <a:lstStyle/>
          <a:p>
            <a:pPr eaLnBrk="1" hangingPunct="1"/>
            <a:r>
              <a:rPr lang="en-GB" altLang="en-US">
                <a:latin typeface="Calibri" panose="020F0502020204030204" pitchFamily="34" charset="0"/>
                <a:cs typeface="Calibri" panose="020F0502020204030204" pitchFamily="34" charset="0"/>
              </a:rPr>
              <a:t>Purpose of our meeting</a:t>
            </a:r>
          </a:p>
        </p:txBody>
      </p:sp>
      <p:sp>
        <p:nvSpPr>
          <p:cNvPr id="3" name="Content Placeholder 2">
            <a:extLst>
              <a:ext uri="{FF2B5EF4-FFF2-40B4-BE49-F238E27FC236}">
                <a16:creationId xmlns:a16="http://schemas.microsoft.com/office/drawing/2014/main" id="{FD8B18AB-6BD9-4F06-BF1B-7F044C00904E}"/>
              </a:ext>
            </a:extLst>
          </p:cNvPr>
          <p:cNvSpPr>
            <a:spLocks noGrp="1"/>
          </p:cNvSpPr>
          <p:nvPr>
            <p:ph idx="1"/>
          </p:nvPr>
        </p:nvSpPr>
        <p:spPr>
          <a:xfrm>
            <a:off x="609600" y="2160588"/>
            <a:ext cx="6348413" cy="2492375"/>
          </a:xfrm>
        </p:spPr>
        <p:txBody>
          <a:bodyPr rtlCol="0">
            <a:normAutofit/>
          </a:bodyPr>
          <a:lstStyle/>
          <a:p>
            <a:pPr eaLnBrk="1" fontAlgn="auto" hangingPunct="1">
              <a:spcAft>
                <a:spcPts val="0"/>
              </a:spcAft>
              <a:buFont typeface="Wingdings 3" charset="2"/>
              <a:buChar char=""/>
              <a:defRPr/>
            </a:pPr>
            <a:r>
              <a:rPr lang="en-GB" altLang="en-US" sz="2000" dirty="0">
                <a:solidFill>
                  <a:schemeClr val="tx1">
                    <a:lumMod val="75000"/>
                    <a:lumOff val="25000"/>
                  </a:schemeClr>
                </a:solidFill>
                <a:latin typeface="Calibri" panose="020F0502020204030204" pitchFamily="34" charset="0"/>
                <a:cs typeface="Calibri" panose="020F0502020204030204" pitchFamily="34" charset="0"/>
              </a:rPr>
              <a:t>Share some information about the  Early Years Curriculum and how we teach it.</a:t>
            </a:r>
          </a:p>
          <a:p>
            <a:pPr marL="0" indent="0" eaLnBrk="1" fontAlgn="auto" hangingPunct="1">
              <a:spcAft>
                <a:spcPts val="0"/>
              </a:spcAft>
              <a:buFontTx/>
              <a:buNone/>
              <a:defRPr/>
            </a:pPr>
            <a:endParaRPr lang="en-GB" altLang="en-US" sz="2000" dirty="0">
              <a:solidFill>
                <a:schemeClr val="tx1">
                  <a:lumMod val="75000"/>
                  <a:lumOff val="25000"/>
                </a:schemeClr>
              </a:solidFill>
              <a:latin typeface="Calibri" panose="020F0502020204030204" pitchFamily="34" charset="0"/>
              <a:cs typeface="Calibri" panose="020F0502020204030204" pitchFamily="34" charset="0"/>
            </a:endParaRPr>
          </a:p>
          <a:p>
            <a:pPr eaLnBrk="1" fontAlgn="auto" hangingPunct="1">
              <a:spcAft>
                <a:spcPts val="0"/>
              </a:spcAft>
              <a:buFont typeface="Wingdings 3" charset="2"/>
              <a:buChar char=""/>
              <a:defRPr/>
            </a:pPr>
            <a:r>
              <a:rPr lang="en-GB" altLang="en-US" sz="2000" dirty="0">
                <a:solidFill>
                  <a:schemeClr val="tx1">
                    <a:lumMod val="75000"/>
                    <a:lumOff val="25000"/>
                  </a:schemeClr>
                </a:solidFill>
                <a:latin typeface="Calibri" panose="020F0502020204030204" pitchFamily="34" charset="0"/>
                <a:cs typeface="Calibri" panose="020F0502020204030204" pitchFamily="34" charset="0"/>
              </a:rPr>
              <a:t>To give parents a better understanding of what to expect this year.</a:t>
            </a:r>
          </a:p>
          <a:p>
            <a:pPr marL="0" indent="0" eaLnBrk="1" fontAlgn="auto" hangingPunct="1">
              <a:spcAft>
                <a:spcPts val="0"/>
              </a:spcAft>
              <a:buFont typeface="Wingdings 3" panose="05040102010807070707" pitchFamily="18" charset="2"/>
              <a:buNone/>
              <a:defRPr/>
            </a:pPr>
            <a:endParaRPr lang="en-GB" dirty="0">
              <a:solidFill>
                <a:schemeClr val="tx1">
                  <a:lumMod val="75000"/>
                  <a:lumOff val="25000"/>
                </a:schemeClr>
              </a:solidFill>
            </a:endParaRPr>
          </a:p>
        </p:txBody>
      </p:sp>
      <p:pic>
        <p:nvPicPr>
          <p:cNvPr id="7172" name="Picture 5">
            <a:extLst>
              <a:ext uri="{FF2B5EF4-FFF2-40B4-BE49-F238E27FC236}">
                <a16:creationId xmlns:a16="http://schemas.microsoft.com/office/drawing/2014/main" id="{F2BCA625-87BE-42B3-8F08-AA8CF4525A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a:extLst>
              <a:ext uri="{FF2B5EF4-FFF2-40B4-BE49-F238E27FC236}">
                <a16:creationId xmlns:a16="http://schemas.microsoft.com/office/drawing/2014/main" id="{D08C8DD7-DB2D-4E34-915C-C06BBE47738D}"/>
              </a:ext>
            </a:extLst>
          </p:cNvPr>
          <p:cNvSpPr>
            <a:spLocks noGrp="1" noChangeArrowheads="1"/>
          </p:cNvSpPr>
          <p:nvPr>
            <p:ph type="title"/>
          </p:nvPr>
        </p:nvSpPr>
        <p:spPr/>
        <p:txBody>
          <a:bodyPr/>
          <a:lstStyle/>
          <a:p>
            <a:pPr eaLnBrk="1" hangingPunct="1"/>
            <a:r>
              <a:rPr lang="en-GB" altLang="en-US">
                <a:latin typeface="Calibri" panose="020F0502020204030204" pitchFamily="34" charset="0"/>
                <a:cs typeface="Calibri" panose="020F0502020204030204" pitchFamily="34" charset="0"/>
              </a:rPr>
              <a:t>The EYFS</a:t>
            </a:r>
          </a:p>
        </p:txBody>
      </p:sp>
      <p:sp>
        <p:nvSpPr>
          <p:cNvPr id="8195" name="Rectangle 3">
            <a:extLst>
              <a:ext uri="{FF2B5EF4-FFF2-40B4-BE49-F238E27FC236}">
                <a16:creationId xmlns:a16="http://schemas.microsoft.com/office/drawing/2014/main" id="{21420C1F-E257-4C6D-8555-79125D65E9AC}"/>
              </a:ext>
            </a:extLst>
          </p:cNvPr>
          <p:cNvSpPr>
            <a:spLocks noGrp="1" noChangeArrowheads="1"/>
          </p:cNvSpPr>
          <p:nvPr>
            <p:ph idx="1"/>
          </p:nvPr>
        </p:nvSpPr>
        <p:spPr>
          <a:xfrm>
            <a:off x="685800" y="1676400"/>
            <a:ext cx="5973763" cy="4419600"/>
          </a:xfrm>
        </p:spPr>
        <p:txBody>
          <a:bodyPr/>
          <a:lstStyle/>
          <a:p>
            <a:pPr eaLnBrk="1" hangingPunct="1">
              <a:lnSpc>
                <a:spcPct val="80000"/>
              </a:lnSpc>
            </a:pPr>
            <a:r>
              <a:rPr lang="en-GB" altLang="en-US" sz="2000" dirty="0">
                <a:latin typeface="Calibri"/>
                <a:cs typeface="Calibri"/>
              </a:rPr>
              <a:t>The  Early Years Foundation Stage is a curriculum devised for children from birth to five.</a:t>
            </a:r>
          </a:p>
          <a:p>
            <a:pPr eaLnBrk="1" hangingPunct="1">
              <a:lnSpc>
                <a:spcPct val="80000"/>
              </a:lnSpc>
            </a:pPr>
            <a:endParaRPr lang="en-GB" altLang="en-US" sz="2000">
              <a:latin typeface="Calibri" panose="020F0502020204030204" pitchFamily="34" charset="0"/>
              <a:cs typeface="Calibri" panose="020F0502020204030204" pitchFamily="34" charset="0"/>
            </a:endParaRPr>
          </a:p>
          <a:p>
            <a:pPr eaLnBrk="1" hangingPunct="1">
              <a:lnSpc>
                <a:spcPct val="80000"/>
              </a:lnSpc>
            </a:pPr>
            <a:r>
              <a:rPr lang="en-GB" altLang="en-US" sz="2000" dirty="0">
                <a:latin typeface="Calibri"/>
                <a:cs typeface="Calibri"/>
              </a:rPr>
              <a:t>The framework: sets the standards that all early years providers must meet to ensure that children learn and develop well; ensures children are kept healthy and safe.</a:t>
            </a:r>
          </a:p>
          <a:p>
            <a:pPr eaLnBrk="1" hangingPunct="1">
              <a:lnSpc>
                <a:spcPct val="80000"/>
              </a:lnSpc>
            </a:pPr>
            <a:endParaRPr lang="en-GB" altLang="en-US" sz="2000">
              <a:latin typeface="Calibri" panose="020F0502020204030204" pitchFamily="34" charset="0"/>
              <a:cs typeface="Calibri" panose="020F0502020204030204" pitchFamily="34" charset="0"/>
            </a:endParaRPr>
          </a:p>
          <a:p>
            <a:pPr eaLnBrk="1" hangingPunct="1">
              <a:lnSpc>
                <a:spcPct val="80000"/>
              </a:lnSpc>
            </a:pPr>
            <a:r>
              <a:rPr lang="en-GB" altLang="en-US" sz="2000" dirty="0">
                <a:latin typeface="Calibri"/>
                <a:cs typeface="Calibri"/>
              </a:rPr>
              <a:t>This stage prepares the children for the rest of their school journey.</a:t>
            </a:r>
          </a:p>
          <a:p>
            <a:pPr>
              <a:lnSpc>
                <a:spcPct val="80000"/>
              </a:lnSpc>
            </a:pPr>
            <a:endParaRPr lang="en-GB" altLang="en-US" sz="2000" dirty="0">
              <a:latin typeface="Calibri" panose="020F0502020204030204" pitchFamily="34" charset="0"/>
              <a:cs typeface="Calibri" panose="020F0502020204030204" pitchFamily="34" charset="0"/>
            </a:endParaRPr>
          </a:p>
          <a:p>
            <a:pPr>
              <a:lnSpc>
                <a:spcPct val="80000"/>
              </a:lnSpc>
            </a:pPr>
            <a:r>
              <a:rPr lang="en-GB" altLang="en-US" sz="2000" dirty="0">
                <a:latin typeface="Calibri"/>
                <a:cs typeface="Calibri"/>
              </a:rPr>
              <a:t>7 areas in the EYFS curriculum 3 Prime areas and 4 Specific areas</a:t>
            </a:r>
            <a:endParaRPr lang="en-GB" altLang="en-US" sz="2000" dirty="0">
              <a:latin typeface="Calibri" panose="020F0502020204030204" pitchFamily="34" charset="0"/>
              <a:cs typeface="Calibri" panose="020F0502020204030204" pitchFamily="34" charset="0"/>
            </a:endParaRPr>
          </a:p>
        </p:txBody>
      </p:sp>
      <p:pic>
        <p:nvPicPr>
          <p:cNvPr id="8196" name="Picture 5">
            <a:extLst>
              <a:ext uri="{FF2B5EF4-FFF2-40B4-BE49-F238E27FC236}">
                <a16:creationId xmlns:a16="http://schemas.microsoft.com/office/drawing/2014/main" id="{41BD053B-1E97-46C6-9F8A-9B629EE3569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60556950-2DBF-4D5B-A303-FA129D06BB08}"/>
              </a:ext>
            </a:extLst>
          </p:cNvPr>
          <p:cNvSpPr>
            <a:spLocks noGrp="1" noChangeArrowheads="1"/>
          </p:cNvSpPr>
          <p:nvPr>
            <p:ph type="title"/>
          </p:nvPr>
        </p:nvSpPr>
        <p:spPr>
          <a:xfrm>
            <a:off x="900113" y="630238"/>
            <a:ext cx="4081462" cy="609600"/>
          </a:xfrm>
        </p:spPr>
        <p:txBody>
          <a:bodyPr/>
          <a:lstStyle/>
          <a:p>
            <a:pPr eaLnBrk="1" hangingPunct="1"/>
            <a:r>
              <a:rPr lang="en-GB" altLang="en-US">
                <a:solidFill>
                  <a:srgbClr val="FF0000"/>
                </a:solidFill>
                <a:latin typeface="Calibri" panose="020F0502020204030204" pitchFamily="34" charset="0"/>
              </a:rPr>
              <a:t>Prime Areas</a:t>
            </a:r>
            <a:endParaRPr lang="en-GB" altLang="en-US" b="1">
              <a:solidFill>
                <a:srgbClr val="FF0000"/>
              </a:solidFill>
              <a:latin typeface="Calibri" panose="020F0502020204030204" pitchFamily="34" charset="0"/>
            </a:endParaRPr>
          </a:p>
        </p:txBody>
      </p:sp>
      <p:sp>
        <p:nvSpPr>
          <p:cNvPr id="1027" name="Rectangle 3">
            <a:extLst>
              <a:ext uri="{FF2B5EF4-FFF2-40B4-BE49-F238E27FC236}">
                <a16:creationId xmlns:a16="http://schemas.microsoft.com/office/drawing/2014/main" id="{B7D26DD3-36CC-4425-BA3D-010B0E4C2EA4}"/>
              </a:ext>
            </a:extLst>
          </p:cNvPr>
          <p:cNvSpPr>
            <a:spLocks noGrp="1" noChangeArrowheads="1"/>
          </p:cNvSpPr>
          <p:nvPr>
            <p:ph idx="1"/>
          </p:nvPr>
        </p:nvSpPr>
        <p:spPr>
          <a:xfrm>
            <a:off x="693738" y="1917700"/>
            <a:ext cx="6678612" cy="3527425"/>
          </a:xfrm>
        </p:spPr>
        <p:txBody>
          <a:bodyPr rtlCol="0">
            <a:normAutofit/>
          </a:bodyPr>
          <a:lstStyle/>
          <a:p>
            <a:pPr eaLnBrk="1" fontAlgn="auto" hangingPunct="1">
              <a:spcAft>
                <a:spcPts val="0"/>
              </a:spcAft>
              <a:buFont typeface="Wingdings 3" charset="2"/>
              <a:buChar char=""/>
              <a:defRPr/>
            </a:pPr>
            <a:r>
              <a:rPr lang="en-GB" altLang="en-US" sz="2000" dirty="0">
                <a:solidFill>
                  <a:schemeClr val="tx1"/>
                </a:solidFill>
                <a:latin typeface="Calibri" panose="020F0502020204030204" pitchFamily="34" charset="0"/>
              </a:rPr>
              <a:t>Personal, social, emotional development (PSED) – comprising self confidence, feelings, behaviour and relationships.</a:t>
            </a:r>
          </a:p>
          <a:p>
            <a:pPr eaLnBrk="1" fontAlgn="auto" hangingPunct="1">
              <a:spcAft>
                <a:spcPts val="0"/>
              </a:spcAft>
              <a:buFont typeface="Wingdings 3" charset="2"/>
              <a:buChar char=""/>
              <a:defRPr/>
            </a:pPr>
            <a:r>
              <a:rPr lang="en-GB" altLang="en-US" sz="2000" dirty="0">
                <a:solidFill>
                  <a:schemeClr val="tx1"/>
                </a:solidFill>
                <a:latin typeface="Calibri" panose="020F0502020204030204" pitchFamily="34" charset="0"/>
              </a:rPr>
              <a:t>Communication and language (CL) – comprising listening and attention, understanding and speaking.</a:t>
            </a:r>
          </a:p>
          <a:p>
            <a:pPr eaLnBrk="1" fontAlgn="auto" hangingPunct="1">
              <a:spcAft>
                <a:spcPts val="0"/>
              </a:spcAft>
              <a:buFont typeface="Wingdings 3" charset="2"/>
              <a:buChar char=""/>
              <a:defRPr/>
            </a:pPr>
            <a:r>
              <a:rPr lang="en-GB" altLang="en-US" sz="2000" dirty="0">
                <a:solidFill>
                  <a:schemeClr val="tx1"/>
                </a:solidFill>
                <a:latin typeface="Calibri" panose="020F0502020204030204" pitchFamily="34" charset="0"/>
              </a:rPr>
              <a:t>Physical Development (PD) – comprising moving and handling and self-care.</a:t>
            </a:r>
          </a:p>
          <a:p>
            <a:pPr marL="0" indent="0" eaLnBrk="1" fontAlgn="auto" hangingPunct="1">
              <a:spcAft>
                <a:spcPts val="0"/>
              </a:spcAft>
              <a:buFontTx/>
              <a:buNone/>
              <a:defRPr/>
            </a:pPr>
            <a:endParaRPr lang="en-GB" altLang="en-US" sz="2800" dirty="0">
              <a:solidFill>
                <a:schemeClr val="tx1">
                  <a:lumMod val="75000"/>
                  <a:lumOff val="25000"/>
                </a:schemeClr>
              </a:solidFill>
              <a:latin typeface="Comic Sans MS" pitchFamily="66" charset="0"/>
            </a:endParaRPr>
          </a:p>
        </p:txBody>
      </p:sp>
      <p:sp>
        <p:nvSpPr>
          <p:cNvPr id="9220" name="Rectangle 4">
            <a:extLst>
              <a:ext uri="{FF2B5EF4-FFF2-40B4-BE49-F238E27FC236}">
                <a16:creationId xmlns:a16="http://schemas.microsoft.com/office/drawing/2014/main" id="{CEF20E4A-3977-48A5-A13F-E0F5A29E86E5}"/>
              </a:ext>
            </a:extLst>
          </p:cNvPr>
          <p:cNvSpPr>
            <a:spLocks noChangeArrowheads="1"/>
          </p:cNvSpPr>
          <p:nvPr/>
        </p:nvSpPr>
        <p:spPr bwMode="auto">
          <a:xfrm>
            <a:off x="1258888" y="1700213"/>
            <a:ext cx="610393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20000"/>
              </a:spcBef>
              <a:buClrTx/>
              <a:buSzTx/>
              <a:buFontTx/>
              <a:buNone/>
            </a:pPr>
            <a:endParaRPr lang="en-GB" altLang="en-US" sz="2400">
              <a:solidFill>
                <a:schemeClr val="tx1"/>
              </a:solidFill>
              <a:latin typeface="Comic Sans MS" panose="030F0702030302020204" pitchFamily="66" charset="0"/>
            </a:endParaRPr>
          </a:p>
        </p:txBody>
      </p:sp>
      <p:pic>
        <p:nvPicPr>
          <p:cNvPr id="9221" name="Picture 5">
            <a:extLst>
              <a:ext uri="{FF2B5EF4-FFF2-40B4-BE49-F238E27FC236}">
                <a16:creationId xmlns:a16="http://schemas.microsoft.com/office/drawing/2014/main" id="{639A8129-6ABF-49A9-BDAB-3D9CF460355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a:extLst>
              <a:ext uri="{FF2B5EF4-FFF2-40B4-BE49-F238E27FC236}">
                <a16:creationId xmlns:a16="http://schemas.microsoft.com/office/drawing/2014/main" id="{7855C7CF-9ECB-444D-B4E1-DB97061EE2E0}"/>
              </a:ext>
            </a:extLst>
          </p:cNvPr>
          <p:cNvSpPr>
            <a:spLocks noGrp="1" noChangeArrowheads="1"/>
          </p:cNvSpPr>
          <p:nvPr>
            <p:ph type="title"/>
          </p:nvPr>
        </p:nvSpPr>
        <p:spPr>
          <a:xfrm>
            <a:off x="1066800" y="381000"/>
            <a:ext cx="7620000" cy="744538"/>
          </a:xfrm>
        </p:spPr>
        <p:txBody>
          <a:bodyPr/>
          <a:lstStyle/>
          <a:p>
            <a:pPr eaLnBrk="1" hangingPunct="1"/>
            <a:r>
              <a:rPr lang="en-US" altLang="en-US">
                <a:latin typeface="Calibri" panose="020F0502020204030204" pitchFamily="34" charset="0"/>
              </a:rPr>
              <a:t>PSED</a:t>
            </a:r>
          </a:p>
        </p:txBody>
      </p:sp>
      <p:sp>
        <p:nvSpPr>
          <p:cNvPr id="13315" name="Rectangle 3">
            <a:extLst>
              <a:ext uri="{FF2B5EF4-FFF2-40B4-BE49-F238E27FC236}">
                <a16:creationId xmlns:a16="http://schemas.microsoft.com/office/drawing/2014/main" id="{4BE47A3B-1AFC-4A62-BE84-39A076016FA0}"/>
              </a:ext>
            </a:extLst>
          </p:cNvPr>
          <p:cNvSpPr>
            <a:spLocks noGrp="1" noChangeArrowheads="1"/>
          </p:cNvSpPr>
          <p:nvPr>
            <p:ph idx="1"/>
          </p:nvPr>
        </p:nvSpPr>
        <p:spPr>
          <a:xfrm>
            <a:off x="323850" y="1474788"/>
            <a:ext cx="5910263" cy="4752975"/>
          </a:xfrm>
        </p:spPr>
        <p:txBody>
          <a:bodyPr/>
          <a:lstStyle/>
          <a:p>
            <a:pPr eaLnBrk="1" hangingPunct="1">
              <a:lnSpc>
                <a:spcPct val="80000"/>
              </a:lnSpc>
            </a:pPr>
            <a:r>
              <a:rPr lang="en-GB" altLang="en-US" sz="2000" dirty="0">
                <a:latin typeface="Calibri" panose="020F0502020204030204" pitchFamily="34" charset="0"/>
              </a:rPr>
              <a:t>This involves co-operative play, turn taking, being sensitive to other’s needs and feelings.</a:t>
            </a:r>
          </a:p>
          <a:p>
            <a:pPr eaLnBrk="1" hangingPunct="1">
              <a:lnSpc>
                <a:spcPct val="80000"/>
              </a:lnSpc>
            </a:pPr>
            <a:r>
              <a:rPr lang="en-GB" altLang="en-US" sz="2000" dirty="0">
                <a:latin typeface="Calibri" panose="020F0502020204030204" pitchFamily="34" charset="0"/>
              </a:rPr>
              <a:t>To be able to speak in a familiar group and share their ideas. </a:t>
            </a:r>
          </a:p>
          <a:p>
            <a:pPr eaLnBrk="1" hangingPunct="1">
              <a:lnSpc>
                <a:spcPct val="80000"/>
              </a:lnSpc>
            </a:pPr>
            <a:r>
              <a:rPr lang="en-GB" altLang="en-US" sz="2000" dirty="0">
                <a:latin typeface="Calibri" panose="020F0502020204030204" pitchFamily="34" charset="0"/>
              </a:rPr>
              <a:t>To be confident to try new activities and just have a go!</a:t>
            </a:r>
          </a:p>
          <a:p>
            <a:pPr eaLnBrk="1" hangingPunct="1">
              <a:lnSpc>
                <a:spcPct val="80000"/>
              </a:lnSpc>
            </a:pPr>
            <a:r>
              <a:rPr lang="en-GB" altLang="en-US" sz="2000" dirty="0">
                <a:latin typeface="Calibri" panose="020F0502020204030204" pitchFamily="34" charset="0"/>
              </a:rPr>
              <a:t>To show increasing independence in selecting and carrying out activities.</a:t>
            </a:r>
          </a:p>
          <a:p>
            <a:pPr eaLnBrk="1" hangingPunct="1">
              <a:lnSpc>
                <a:spcPct val="80000"/>
              </a:lnSpc>
            </a:pPr>
            <a:r>
              <a:rPr lang="en-GB" altLang="en-US" sz="2000" i="1" dirty="0">
                <a:solidFill>
                  <a:schemeClr val="tx1"/>
                </a:solidFill>
                <a:latin typeface="Calibri" panose="020F0502020204030204" pitchFamily="34" charset="0"/>
              </a:rPr>
              <a:t>We have a planned Circle time session once a week.</a:t>
            </a:r>
          </a:p>
          <a:p>
            <a:pPr eaLnBrk="1" hangingPunct="1">
              <a:lnSpc>
                <a:spcPct val="80000"/>
              </a:lnSpc>
            </a:pPr>
            <a:r>
              <a:rPr lang="en-GB" altLang="en-US" sz="2000" i="1" dirty="0">
                <a:solidFill>
                  <a:schemeClr val="tx1"/>
                </a:solidFill>
                <a:latin typeface="Calibri" panose="020F0502020204030204" pitchFamily="34" charset="0"/>
              </a:rPr>
              <a:t>We will introduce the coloured bear zones to help regulate emotions</a:t>
            </a:r>
          </a:p>
          <a:p>
            <a:pPr eaLnBrk="1" hangingPunct="1">
              <a:lnSpc>
                <a:spcPct val="80000"/>
              </a:lnSpc>
            </a:pPr>
            <a:endParaRPr lang="en-GB" altLang="en-US" sz="2800" dirty="0">
              <a:solidFill>
                <a:srgbClr val="FF0000"/>
              </a:solidFill>
              <a:latin typeface="Comic Sans MS" panose="030F0702030302020204" pitchFamily="66" charset="0"/>
            </a:endParaRPr>
          </a:p>
          <a:p>
            <a:pPr eaLnBrk="1" hangingPunct="1"/>
            <a:endParaRPr lang="en-US" altLang="en-US" dirty="0"/>
          </a:p>
        </p:txBody>
      </p:sp>
      <p:pic>
        <p:nvPicPr>
          <p:cNvPr id="13316" name="Picture 5">
            <a:extLst>
              <a:ext uri="{FF2B5EF4-FFF2-40B4-BE49-F238E27FC236}">
                <a16:creationId xmlns:a16="http://schemas.microsoft.com/office/drawing/2014/main" id="{5CEAC527-9610-4B83-B9B6-71C45803495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a:extLst>
              <a:ext uri="{FF2B5EF4-FFF2-40B4-BE49-F238E27FC236}">
                <a16:creationId xmlns:a16="http://schemas.microsoft.com/office/drawing/2014/main" id="{0E245DF3-A839-48CC-8D2E-A38DED1DA543}"/>
              </a:ext>
            </a:extLst>
          </p:cNvPr>
          <p:cNvSpPr>
            <a:spLocks noGrp="1" noChangeArrowheads="1"/>
          </p:cNvSpPr>
          <p:nvPr>
            <p:ph type="title"/>
          </p:nvPr>
        </p:nvSpPr>
        <p:spPr/>
        <p:txBody>
          <a:bodyPr/>
          <a:lstStyle/>
          <a:p>
            <a:pPr eaLnBrk="1" hangingPunct="1"/>
            <a:r>
              <a:rPr lang="en-US" altLang="en-US">
                <a:latin typeface="Calibri" panose="020F0502020204030204" pitchFamily="34" charset="0"/>
              </a:rPr>
              <a:t>Communication </a:t>
            </a:r>
            <a:br>
              <a:rPr lang="en-US" altLang="en-US">
                <a:latin typeface="Calibri" panose="020F0502020204030204" pitchFamily="34" charset="0"/>
              </a:rPr>
            </a:br>
            <a:r>
              <a:rPr lang="en-US" altLang="en-US">
                <a:latin typeface="Calibri" panose="020F0502020204030204" pitchFamily="34" charset="0"/>
              </a:rPr>
              <a:t>and Language</a:t>
            </a:r>
          </a:p>
        </p:txBody>
      </p:sp>
      <p:sp>
        <p:nvSpPr>
          <p:cNvPr id="14339" name="Rectangle 3">
            <a:extLst>
              <a:ext uri="{FF2B5EF4-FFF2-40B4-BE49-F238E27FC236}">
                <a16:creationId xmlns:a16="http://schemas.microsoft.com/office/drawing/2014/main" id="{11869D66-02B1-4B11-B479-1812505D56B9}"/>
              </a:ext>
            </a:extLst>
          </p:cNvPr>
          <p:cNvSpPr>
            <a:spLocks noGrp="1" noChangeArrowheads="1"/>
          </p:cNvSpPr>
          <p:nvPr>
            <p:ph idx="1"/>
          </p:nvPr>
        </p:nvSpPr>
        <p:spPr/>
        <p:txBody>
          <a:bodyPr/>
          <a:lstStyle/>
          <a:p>
            <a:pPr eaLnBrk="1" hangingPunct="1"/>
            <a:r>
              <a:rPr lang="en-US" altLang="en-US" sz="2000" dirty="0">
                <a:latin typeface="Calibri" panose="020F0502020204030204" pitchFamily="34" charset="0"/>
              </a:rPr>
              <a:t>Listening and attention</a:t>
            </a:r>
          </a:p>
          <a:p>
            <a:pPr eaLnBrk="1" hangingPunct="1"/>
            <a:r>
              <a:rPr lang="en-US" altLang="en-US" sz="2000" dirty="0">
                <a:latin typeface="Calibri" panose="020F0502020204030204" pitchFamily="34" charset="0"/>
              </a:rPr>
              <a:t>Understanding</a:t>
            </a:r>
          </a:p>
          <a:p>
            <a:pPr eaLnBrk="1" hangingPunct="1"/>
            <a:r>
              <a:rPr lang="en-US" altLang="en-US" sz="2000" dirty="0">
                <a:latin typeface="Calibri" panose="020F0502020204030204" pitchFamily="34" charset="0"/>
              </a:rPr>
              <a:t>Speaking</a:t>
            </a:r>
          </a:p>
          <a:p>
            <a:pPr eaLnBrk="1" hangingPunct="1"/>
            <a:endParaRPr lang="en-US" altLang="en-US" sz="2000" dirty="0">
              <a:latin typeface="Calibri" panose="020F0502020204030204" pitchFamily="34" charset="0"/>
            </a:endParaRPr>
          </a:p>
          <a:p>
            <a:pPr eaLnBrk="1" hangingPunct="1"/>
            <a:r>
              <a:rPr lang="en-US" altLang="en-US" sz="2000" i="1" dirty="0">
                <a:solidFill>
                  <a:schemeClr val="tx1"/>
                </a:solidFill>
                <a:latin typeface="Calibri" panose="020F0502020204030204" pitchFamily="34" charset="0"/>
              </a:rPr>
              <a:t>Extra session given  - in a small group to practice communication and language skills. </a:t>
            </a:r>
          </a:p>
        </p:txBody>
      </p:sp>
      <p:pic>
        <p:nvPicPr>
          <p:cNvPr id="14340" name="Picture 5">
            <a:extLst>
              <a:ext uri="{FF2B5EF4-FFF2-40B4-BE49-F238E27FC236}">
                <a16:creationId xmlns:a16="http://schemas.microsoft.com/office/drawing/2014/main" id="{8EC2F17A-252F-4958-9391-15BD180AEB2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2" name="Rectangle 2">
            <a:extLst>
              <a:ext uri="{FF2B5EF4-FFF2-40B4-BE49-F238E27FC236}">
                <a16:creationId xmlns:a16="http://schemas.microsoft.com/office/drawing/2014/main" id="{CBBDE900-8F30-4EA7-964B-18B0B25DB391}"/>
              </a:ext>
            </a:extLst>
          </p:cNvPr>
          <p:cNvSpPr>
            <a:spLocks noGrp="1" noChangeArrowheads="1"/>
          </p:cNvSpPr>
          <p:nvPr>
            <p:ph type="title"/>
          </p:nvPr>
        </p:nvSpPr>
        <p:spPr>
          <a:xfrm>
            <a:off x="395288" y="563563"/>
            <a:ext cx="5040312" cy="744537"/>
          </a:xfrm>
        </p:spPr>
        <p:txBody>
          <a:bodyPr/>
          <a:lstStyle/>
          <a:p>
            <a:pPr eaLnBrk="1" hangingPunct="1"/>
            <a:r>
              <a:rPr lang="en-GB" altLang="en-US">
                <a:latin typeface="Tempus Sans ITC" panose="04020404030007020202" pitchFamily="82" charset="0"/>
              </a:rPr>
              <a:t>	</a:t>
            </a:r>
            <a:r>
              <a:rPr lang="en-GB" altLang="en-US">
                <a:latin typeface="Calibri" panose="020F0502020204030204" pitchFamily="34" charset="0"/>
              </a:rPr>
              <a:t>Physical Development</a:t>
            </a:r>
          </a:p>
        </p:txBody>
      </p:sp>
      <p:sp>
        <p:nvSpPr>
          <p:cNvPr id="15363" name="Rectangle 3">
            <a:extLst>
              <a:ext uri="{FF2B5EF4-FFF2-40B4-BE49-F238E27FC236}">
                <a16:creationId xmlns:a16="http://schemas.microsoft.com/office/drawing/2014/main" id="{5C5F2E1F-EAE4-48A2-9424-2A0005655173}"/>
              </a:ext>
            </a:extLst>
          </p:cNvPr>
          <p:cNvSpPr>
            <a:spLocks noGrp="1" noChangeArrowheads="1"/>
          </p:cNvSpPr>
          <p:nvPr>
            <p:ph idx="1"/>
          </p:nvPr>
        </p:nvSpPr>
        <p:spPr>
          <a:xfrm>
            <a:off x="395288" y="1187450"/>
            <a:ext cx="6769100" cy="4340225"/>
          </a:xfrm>
        </p:spPr>
        <p:txBody>
          <a:bodyPr/>
          <a:lstStyle/>
          <a:p>
            <a:pPr eaLnBrk="1" hangingPunct="1">
              <a:lnSpc>
                <a:spcPct val="90000"/>
              </a:lnSpc>
            </a:pPr>
            <a:endParaRPr lang="en-GB" altLang="en-US" sz="2400" dirty="0">
              <a:latin typeface="Comic Sans MS" panose="030F0702030302020204" pitchFamily="66" charset="0"/>
            </a:endParaRPr>
          </a:p>
          <a:p>
            <a:pPr eaLnBrk="1" hangingPunct="1">
              <a:lnSpc>
                <a:spcPct val="90000"/>
              </a:lnSpc>
            </a:pPr>
            <a:r>
              <a:rPr lang="en-GB" altLang="en-US" sz="2000" dirty="0">
                <a:latin typeface="Calibri" panose="020F0502020204030204" pitchFamily="34" charset="0"/>
              </a:rPr>
              <a:t>This includes being able to control their movements, moving in a range of ways, safely negotiating space.</a:t>
            </a:r>
          </a:p>
          <a:p>
            <a:pPr eaLnBrk="1" hangingPunct="1">
              <a:lnSpc>
                <a:spcPct val="90000"/>
              </a:lnSpc>
            </a:pPr>
            <a:r>
              <a:rPr lang="en-GB" altLang="en-US" sz="2000" dirty="0">
                <a:latin typeface="Calibri" panose="020F0502020204030204" pitchFamily="34" charset="0"/>
              </a:rPr>
              <a:t>To handle tools and equipment safely including pencils and scissors.</a:t>
            </a:r>
          </a:p>
          <a:p>
            <a:pPr eaLnBrk="1" hangingPunct="1">
              <a:lnSpc>
                <a:spcPct val="90000"/>
              </a:lnSpc>
            </a:pPr>
            <a:r>
              <a:rPr lang="en-GB" altLang="en-US" sz="2000" dirty="0">
                <a:latin typeface="Calibri" panose="020F0502020204030204" pitchFamily="34" charset="0"/>
              </a:rPr>
              <a:t>To know the importance of good health and physical exercise.</a:t>
            </a:r>
          </a:p>
          <a:p>
            <a:pPr eaLnBrk="1" hangingPunct="1">
              <a:lnSpc>
                <a:spcPct val="90000"/>
              </a:lnSpc>
            </a:pPr>
            <a:r>
              <a:rPr lang="en-GB" altLang="en-US" sz="2000" dirty="0">
                <a:latin typeface="Calibri" panose="020F0502020204030204" pitchFamily="34" charset="0"/>
              </a:rPr>
              <a:t>To manage their own basic hygiene and personal needs                             including dressing and going to the toilet independently.  </a:t>
            </a:r>
          </a:p>
          <a:p>
            <a:pPr eaLnBrk="1" hangingPunct="1">
              <a:lnSpc>
                <a:spcPct val="90000"/>
              </a:lnSpc>
            </a:pPr>
            <a:r>
              <a:rPr lang="en-GB" altLang="en-US" sz="2000" dirty="0">
                <a:solidFill>
                  <a:schemeClr val="tx1"/>
                </a:solidFill>
                <a:latin typeface="Calibri" panose="020F0502020204030204" pitchFamily="34" charset="0"/>
              </a:rPr>
              <a:t>We have a planned P.E session outside each week.</a:t>
            </a:r>
          </a:p>
          <a:p>
            <a:pPr eaLnBrk="1" hangingPunct="1">
              <a:lnSpc>
                <a:spcPct val="90000"/>
              </a:lnSpc>
            </a:pPr>
            <a:r>
              <a:rPr lang="en-GB" altLang="en-US" sz="2000" dirty="0">
                <a:solidFill>
                  <a:schemeClr val="tx1"/>
                </a:solidFill>
                <a:latin typeface="Calibri" panose="020F0502020204030204" pitchFamily="34" charset="0"/>
              </a:rPr>
              <a:t>We take part in super hero training each week.</a:t>
            </a:r>
          </a:p>
          <a:p>
            <a:pPr eaLnBrk="1" hangingPunct="1">
              <a:lnSpc>
                <a:spcPct val="90000"/>
              </a:lnSpc>
            </a:pPr>
            <a:r>
              <a:rPr lang="en-GB" altLang="en-US" sz="2000" dirty="0">
                <a:solidFill>
                  <a:schemeClr val="tx1"/>
                </a:solidFill>
                <a:latin typeface="Calibri" panose="020F0502020204030204" pitchFamily="34" charset="0"/>
              </a:rPr>
              <a:t>We learn in our forest school classroom</a:t>
            </a:r>
          </a:p>
          <a:p>
            <a:pPr eaLnBrk="1" hangingPunct="1">
              <a:lnSpc>
                <a:spcPct val="90000"/>
              </a:lnSpc>
            </a:pPr>
            <a:endParaRPr lang="en-GB" altLang="en-US" sz="2400" dirty="0">
              <a:latin typeface="Tempus Sans ITC" panose="04020404030007020202" pitchFamily="82" charset="0"/>
            </a:endParaRPr>
          </a:p>
        </p:txBody>
      </p:sp>
      <p:pic>
        <p:nvPicPr>
          <p:cNvPr id="15364" name="Picture 5" descr="j0283679">
            <a:extLst>
              <a:ext uri="{FF2B5EF4-FFF2-40B4-BE49-F238E27FC236}">
                <a16:creationId xmlns:a16="http://schemas.microsoft.com/office/drawing/2014/main" id="{E9F4EAF0-DA15-49CF-BD88-ED948E68442C}"/>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7740650" y="5516563"/>
            <a:ext cx="1063625" cy="1085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5" name="Picture 5">
            <a:extLst>
              <a:ext uri="{FF2B5EF4-FFF2-40B4-BE49-F238E27FC236}">
                <a16:creationId xmlns:a16="http://schemas.microsoft.com/office/drawing/2014/main" id="{7DD608CE-62CE-49E8-B5C6-6B362F63DA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2" name="Rectangle 2">
            <a:extLst>
              <a:ext uri="{FF2B5EF4-FFF2-40B4-BE49-F238E27FC236}">
                <a16:creationId xmlns:a16="http://schemas.microsoft.com/office/drawing/2014/main" id="{2DFEF777-8EF1-4C33-81AC-90BC569BD9BD}"/>
              </a:ext>
            </a:extLst>
          </p:cNvPr>
          <p:cNvSpPr>
            <a:spLocks noGrp="1" noChangeArrowheads="1"/>
          </p:cNvSpPr>
          <p:nvPr>
            <p:ph type="title"/>
          </p:nvPr>
        </p:nvSpPr>
        <p:spPr>
          <a:xfrm>
            <a:off x="827088" y="382588"/>
            <a:ext cx="4824412" cy="1030287"/>
          </a:xfrm>
        </p:spPr>
        <p:txBody>
          <a:bodyPr/>
          <a:lstStyle/>
          <a:p>
            <a:pPr eaLnBrk="1" hangingPunct="1"/>
            <a:r>
              <a:rPr lang="en-GB" altLang="en-US">
                <a:latin typeface="Calibri" panose="020F0502020204030204" pitchFamily="34" charset="0"/>
              </a:rPr>
              <a:t>Specific Areas</a:t>
            </a:r>
            <a:br>
              <a:rPr lang="en-GB" altLang="en-US">
                <a:latin typeface="Arial Unicode MS" panose="020B0604020202020204" pitchFamily="34" charset="-128"/>
              </a:rPr>
            </a:br>
            <a:endParaRPr lang="en-GB" altLang="en-US">
              <a:latin typeface="Tempus Sans ITC" panose="04020404030007020202" pitchFamily="82" charset="0"/>
            </a:endParaRPr>
          </a:p>
        </p:txBody>
      </p:sp>
      <p:sp>
        <p:nvSpPr>
          <p:cNvPr id="9219" name="Rectangle 3">
            <a:extLst>
              <a:ext uri="{FF2B5EF4-FFF2-40B4-BE49-F238E27FC236}">
                <a16:creationId xmlns:a16="http://schemas.microsoft.com/office/drawing/2014/main" id="{C1EC7581-D757-4C09-8048-89904EB37240}"/>
              </a:ext>
            </a:extLst>
          </p:cNvPr>
          <p:cNvSpPr>
            <a:spLocks noGrp="1" noChangeArrowheads="1"/>
          </p:cNvSpPr>
          <p:nvPr>
            <p:ph idx="1"/>
          </p:nvPr>
        </p:nvSpPr>
        <p:spPr>
          <a:xfrm>
            <a:off x="755650" y="1268413"/>
            <a:ext cx="5986463" cy="4679950"/>
          </a:xfrm>
        </p:spPr>
        <p:txBody>
          <a:bodyPr rtlCol="0">
            <a:normAutofit fontScale="92500" lnSpcReduction="10000"/>
          </a:bodyPr>
          <a:lstStyle/>
          <a:p>
            <a:pPr marL="0" indent="0" eaLnBrk="1" fontAlgn="auto" hangingPunct="1">
              <a:spcAft>
                <a:spcPts val="0"/>
              </a:spcAft>
              <a:buFontTx/>
              <a:buNone/>
              <a:defRPr/>
            </a:pPr>
            <a:br>
              <a:rPr lang="en-GB" altLang="en-US" sz="2400" dirty="0">
                <a:solidFill>
                  <a:srgbClr val="FF3300"/>
                </a:solidFill>
                <a:latin typeface="Comic Sans MS" panose="030F0702030302020204" pitchFamily="66" charset="0"/>
              </a:rPr>
            </a:br>
            <a:r>
              <a:rPr lang="en-GB" altLang="en-US" sz="2400" dirty="0">
                <a:solidFill>
                  <a:schemeClr val="tx1"/>
                </a:solidFill>
                <a:latin typeface="Calibri" panose="020F0502020204030204" pitchFamily="34" charset="0"/>
                <a:cs typeface="Calibri" panose="020F0502020204030204" pitchFamily="34" charset="0"/>
              </a:rPr>
              <a:t>Literacy (L) –comprising of reading and writing</a:t>
            </a:r>
          </a:p>
          <a:p>
            <a:pPr marL="0" indent="0" eaLnBrk="1" fontAlgn="auto" hangingPunct="1">
              <a:spcAft>
                <a:spcPts val="0"/>
              </a:spcAft>
              <a:buFontTx/>
              <a:buNone/>
              <a:defRPr/>
            </a:pPr>
            <a:br>
              <a:rPr lang="en-GB" altLang="en-US" sz="2400" dirty="0">
                <a:solidFill>
                  <a:schemeClr val="tx1"/>
                </a:solidFill>
                <a:latin typeface="Calibri" panose="020F0502020204030204" pitchFamily="34" charset="0"/>
                <a:cs typeface="Calibri" panose="020F0502020204030204" pitchFamily="34" charset="0"/>
              </a:rPr>
            </a:br>
            <a:r>
              <a:rPr lang="en-GB" altLang="en-US" sz="2400" dirty="0">
                <a:solidFill>
                  <a:schemeClr val="tx1"/>
                </a:solidFill>
                <a:latin typeface="Calibri" panose="020F0502020204030204" pitchFamily="34" charset="0"/>
                <a:cs typeface="Calibri" panose="020F0502020204030204" pitchFamily="34" charset="0"/>
              </a:rPr>
              <a:t>Mathematics (M) – comprising numbers, space, shape and measures.</a:t>
            </a:r>
          </a:p>
          <a:p>
            <a:pPr marL="0" indent="0" eaLnBrk="1" fontAlgn="auto" hangingPunct="1">
              <a:spcAft>
                <a:spcPts val="0"/>
              </a:spcAft>
              <a:buFontTx/>
              <a:buNone/>
              <a:defRPr/>
            </a:pPr>
            <a:br>
              <a:rPr lang="en-GB" altLang="en-US" sz="2400" dirty="0">
                <a:solidFill>
                  <a:schemeClr val="tx1"/>
                </a:solidFill>
                <a:latin typeface="Calibri" panose="020F0502020204030204" pitchFamily="34" charset="0"/>
                <a:cs typeface="Calibri" panose="020F0502020204030204" pitchFamily="34" charset="0"/>
              </a:rPr>
            </a:br>
            <a:r>
              <a:rPr lang="en-GB" altLang="en-US" sz="2400" dirty="0">
                <a:solidFill>
                  <a:schemeClr val="tx1"/>
                </a:solidFill>
                <a:latin typeface="Calibri" panose="020F0502020204030204" pitchFamily="34" charset="0"/>
                <a:cs typeface="Calibri" panose="020F0502020204030204" pitchFamily="34" charset="0"/>
              </a:rPr>
              <a:t>Understanding the world (UW) – comprising people and communities, the world and technology</a:t>
            </a:r>
          </a:p>
          <a:p>
            <a:pPr marL="0" indent="0" eaLnBrk="1" fontAlgn="auto" hangingPunct="1">
              <a:spcAft>
                <a:spcPts val="0"/>
              </a:spcAft>
              <a:buFontTx/>
              <a:buNone/>
              <a:defRPr/>
            </a:pPr>
            <a:br>
              <a:rPr lang="en-GB" altLang="en-US" sz="2400" dirty="0">
                <a:solidFill>
                  <a:schemeClr val="tx1"/>
                </a:solidFill>
                <a:latin typeface="Calibri" panose="020F0502020204030204" pitchFamily="34" charset="0"/>
                <a:cs typeface="Calibri" panose="020F0502020204030204" pitchFamily="34" charset="0"/>
              </a:rPr>
            </a:br>
            <a:r>
              <a:rPr lang="en-GB" altLang="en-US" sz="2400" dirty="0">
                <a:solidFill>
                  <a:schemeClr val="tx1"/>
                </a:solidFill>
                <a:latin typeface="Calibri" panose="020F0502020204030204" pitchFamily="34" charset="0"/>
                <a:cs typeface="Calibri" panose="020F0502020204030204" pitchFamily="34" charset="0"/>
              </a:rPr>
              <a:t>Expressive arts and design (EAD) – comprising exploring and using media and materials and being imaginative</a:t>
            </a:r>
          </a:p>
        </p:txBody>
      </p:sp>
      <p:pic>
        <p:nvPicPr>
          <p:cNvPr id="10244" name="Picture 5">
            <a:extLst>
              <a:ext uri="{FF2B5EF4-FFF2-40B4-BE49-F238E27FC236}">
                <a16:creationId xmlns:a16="http://schemas.microsoft.com/office/drawing/2014/main" id="{7B24CD47-5C70-45E6-A213-8243E85CD8B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a:extLst>
              <a:ext uri="{FF2B5EF4-FFF2-40B4-BE49-F238E27FC236}">
                <a16:creationId xmlns:a16="http://schemas.microsoft.com/office/drawing/2014/main" id="{99639E68-4C2B-4F6A-A79F-5EC495801A82}"/>
              </a:ext>
            </a:extLst>
          </p:cNvPr>
          <p:cNvSpPr>
            <a:spLocks noGrp="1" noChangeArrowheads="1"/>
          </p:cNvSpPr>
          <p:nvPr>
            <p:ph type="title"/>
          </p:nvPr>
        </p:nvSpPr>
        <p:spPr/>
        <p:txBody>
          <a:bodyPr/>
          <a:lstStyle/>
          <a:p>
            <a:pPr eaLnBrk="1" hangingPunct="1"/>
            <a:r>
              <a:rPr lang="en-US" altLang="en-US">
                <a:latin typeface="Calibri" panose="020F0502020204030204" pitchFamily="34" charset="0"/>
              </a:rPr>
              <a:t>Literacy</a:t>
            </a:r>
          </a:p>
        </p:txBody>
      </p:sp>
      <p:sp>
        <p:nvSpPr>
          <p:cNvPr id="14339" name="Rectangle 3">
            <a:extLst>
              <a:ext uri="{FF2B5EF4-FFF2-40B4-BE49-F238E27FC236}">
                <a16:creationId xmlns:a16="http://schemas.microsoft.com/office/drawing/2014/main" id="{508E4B1A-0D88-4384-880E-ED99DDFA8F8D}"/>
              </a:ext>
            </a:extLst>
          </p:cNvPr>
          <p:cNvSpPr>
            <a:spLocks noGrp="1" noChangeArrowheads="1"/>
          </p:cNvSpPr>
          <p:nvPr>
            <p:ph idx="1"/>
          </p:nvPr>
        </p:nvSpPr>
        <p:spPr>
          <a:xfrm>
            <a:off x="611560" y="1700808"/>
            <a:ext cx="5184576" cy="3384376"/>
          </a:xfrm>
        </p:spPr>
        <p:txBody>
          <a:bodyPr rtlCol="0">
            <a:normAutofit/>
          </a:bodyPr>
          <a:lstStyle/>
          <a:p>
            <a:pPr eaLnBrk="1" fontAlgn="auto" hangingPunct="1">
              <a:lnSpc>
                <a:spcPct val="80000"/>
              </a:lnSpc>
              <a:spcAft>
                <a:spcPts val="0"/>
              </a:spcAft>
              <a:buFont typeface="Wingdings 3" charset="2"/>
              <a:buChar char=""/>
              <a:defRPr/>
            </a:pPr>
            <a:r>
              <a:rPr lang="en-GB" altLang="en-US" sz="2000" dirty="0">
                <a:solidFill>
                  <a:schemeClr val="tx1">
                    <a:lumMod val="75000"/>
                    <a:lumOff val="25000"/>
                  </a:schemeClr>
                </a:solidFill>
                <a:latin typeface="Calibri" panose="020F0502020204030204" pitchFamily="34" charset="0"/>
                <a:cs typeface="Calibri" panose="020F0502020204030204" pitchFamily="34" charset="0"/>
              </a:rPr>
              <a:t>One of the main focuses of literacy at this age is the ability to listen and communicate with others. </a:t>
            </a:r>
            <a:endParaRPr lang="en-GB" altLang="en-US" sz="2000" dirty="0">
              <a:solidFill>
                <a:schemeClr val="tx1">
                  <a:lumMod val="75000"/>
                  <a:lumOff val="25000"/>
                </a:schemeClr>
              </a:solidFill>
              <a:highlight>
                <a:srgbClr val="FFFF00"/>
              </a:highlight>
              <a:latin typeface="Calibri" panose="020F0502020204030204" pitchFamily="34" charset="0"/>
              <a:cs typeface="Calibri" panose="020F0502020204030204" pitchFamily="34" charset="0"/>
            </a:endParaRPr>
          </a:p>
          <a:p>
            <a:pPr eaLnBrk="1" fontAlgn="auto" hangingPunct="1">
              <a:lnSpc>
                <a:spcPct val="80000"/>
              </a:lnSpc>
              <a:spcAft>
                <a:spcPts val="0"/>
              </a:spcAft>
              <a:buFont typeface="Wingdings 3" charset="2"/>
              <a:buChar char=""/>
              <a:defRPr/>
            </a:pPr>
            <a:r>
              <a:rPr lang="en-GB" altLang="en-US" sz="2000" i="1" dirty="0">
                <a:solidFill>
                  <a:schemeClr val="tx1"/>
                </a:solidFill>
                <a:latin typeface="Calibri" panose="020F0502020204030204" pitchFamily="34" charset="0"/>
                <a:cs typeface="Calibri" panose="020F0502020204030204" pitchFamily="34" charset="0"/>
              </a:rPr>
              <a:t>Three times a week we teach a phonics lesson which concentrates on developing children's speaking and listening skills and lays the foundations for the phonic work which starts in Reception. </a:t>
            </a:r>
          </a:p>
          <a:p>
            <a:pPr eaLnBrk="1" fontAlgn="auto" hangingPunct="1">
              <a:lnSpc>
                <a:spcPct val="80000"/>
              </a:lnSpc>
              <a:spcAft>
                <a:spcPts val="0"/>
              </a:spcAft>
              <a:buFont typeface="Wingdings 3" charset="2"/>
              <a:buChar char=""/>
              <a:defRPr/>
            </a:pPr>
            <a:r>
              <a:rPr lang="en-GB" altLang="en-US" sz="2000" i="1" dirty="0">
                <a:solidFill>
                  <a:schemeClr val="tx1"/>
                </a:solidFill>
                <a:latin typeface="Calibri" panose="020F0502020204030204" pitchFamily="34" charset="0"/>
                <a:cs typeface="Calibri" panose="020F0502020204030204" pitchFamily="34" charset="0"/>
              </a:rPr>
              <a:t>We have a planned Literacy session each week.   </a:t>
            </a:r>
          </a:p>
        </p:txBody>
      </p:sp>
      <p:pic>
        <p:nvPicPr>
          <p:cNvPr id="16388" name="Picture 5">
            <a:extLst>
              <a:ext uri="{FF2B5EF4-FFF2-40B4-BE49-F238E27FC236}">
                <a16:creationId xmlns:a16="http://schemas.microsoft.com/office/drawing/2014/main" id="{C0916944-1E97-4E87-8ED6-AC9604FD926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a:extLst>
              <a:ext uri="{FF2B5EF4-FFF2-40B4-BE49-F238E27FC236}">
                <a16:creationId xmlns:a16="http://schemas.microsoft.com/office/drawing/2014/main" id="{38705E6A-3F1C-4FA3-8E32-5B2773B5AB09}"/>
              </a:ext>
            </a:extLst>
          </p:cNvPr>
          <p:cNvSpPr>
            <a:spLocks noGrp="1" noChangeArrowheads="1"/>
          </p:cNvSpPr>
          <p:nvPr>
            <p:ph type="title"/>
          </p:nvPr>
        </p:nvSpPr>
        <p:spPr>
          <a:xfrm>
            <a:off x="609600" y="609600"/>
            <a:ext cx="5334000" cy="1320800"/>
          </a:xfrm>
        </p:spPr>
        <p:txBody>
          <a:bodyPr/>
          <a:lstStyle/>
          <a:p>
            <a:pPr eaLnBrk="1" hangingPunct="1"/>
            <a:r>
              <a:rPr lang="en-US" altLang="en-US">
                <a:latin typeface="Calibri" panose="020F0502020204030204" pitchFamily="34" charset="0"/>
                <a:cs typeface="Calibri" panose="020F0502020204030204" pitchFamily="34" charset="0"/>
              </a:rPr>
              <a:t>Maths </a:t>
            </a:r>
            <a:r>
              <a:rPr lang="en-US" altLang="en-US" sz="2000">
                <a:latin typeface="Calibri" panose="020F0502020204030204" pitchFamily="34" charset="0"/>
                <a:cs typeface="Calibri" panose="020F0502020204030204" pitchFamily="34" charset="0"/>
              </a:rPr>
              <a:t>– numbers, shape – space and measures</a:t>
            </a:r>
          </a:p>
        </p:txBody>
      </p:sp>
      <p:sp>
        <p:nvSpPr>
          <p:cNvPr id="15363" name="Rectangle 3">
            <a:extLst>
              <a:ext uri="{FF2B5EF4-FFF2-40B4-BE49-F238E27FC236}">
                <a16:creationId xmlns:a16="http://schemas.microsoft.com/office/drawing/2014/main" id="{A9F38515-668A-4C89-8AFE-AB08519A4636}"/>
              </a:ext>
            </a:extLst>
          </p:cNvPr>
          <p:cNvSpPr>
            <a:spLocks noGrp="1" noChangeArrowheads="1"/>
          </p:cNvSpPr>
          <p:nvPr>
            <p:ph idx="1"/>
          </p:nvPr>
        </p:nvSpPr>
        <p:spPr>
          <a:xfrm>
            <a:off x="576263" y="1628774"/>
            <a:ext cx="6346825" cy="4464521"/>
          </a:xfrm>
        </p:spPr>
        <p:txBody>
          <a:bodyPr rtlCol="0">
            <a:normAutofit fontScale="85000" lnSpcReduction="20000"/>
          </a:bodyPr>
          <a:lstStyle/>
          <a:p>
            <a:pPr eaLnBrk="1" fontAlgn="auto" hangingPunct="1">
              <a:spcAft>
                <a:spcPts val="0"/>
              </a:spcAft>
              <a:buFont typeface="Wingdings 3" charset="2"/>
              <a:buChar char=""/>
              <a:defRPr/>
            </a:pPr>
            <a:r>
              <a:rPr lang="en-GB" altLang="en-US" sz="2800" dirty="0">
                <a:solidFill>
                  <a:schemeClr val="tx1">
                    <a:lumMod val="75000"/>
                    <a:lumOff val="25000"/>
                  </a:schemeClr>
                </a:solidFill>
                <a:latin typeface="Calibri" panose="020F0502020204030204" pitchFamily="34" charset="0"/>
                <a:cs typeface="Calibri" panose="020F0502020204030204" pitchFamily="34" charset="0"/>
              </a:rPr>
              <a:t>Working with numbers, which includes counting objects and representing an amount.</a:t>
            </a:r>
          </a:p>
          <a:p>
            <a:pPr eaLnBrk="1" fontAlgn="auto" hangingPunct="1">
              <a:spcAft>
                <a:spcPts val="0"/>
              </a:spcAft>
              <a:buFont typeface="Wingdings 3" charset="2"/>
              <a:buChar char=""/>
              <a:defRPr/>
            </a:pPr>
            <a:r>
              <a:rPr lang="en-GB" altLang="en-US" sz="2800" dirty="0">
                <a:solidFill>
                  <a:schemeClr val="tx1">
                    <a:lumMod val="75000"/>
                    <a:lumOff val="25000"/>
                  </a:schemeClr>
                </a:solidFill>
                <a:latin typeface="Calibri" panose="020F0502020204030204" pitchFamily="34" charset="0"/>
                <a:cs typeface="Calibri" panose="020F0502020204030204" pitchFamily="34" charset="0"/>
              </a:rPr>
              <a:t>Shape, Space and measures, which includes an awareness of the shapes in their environment and talking about them.</a:t>
            </a:r>
          </a:p>
          <a:p>
            <a:pPr eaLnBrk="1" fontAlgn="auto" hangingPunct="1">
              <a:spcAft>
                <a:spcPts val="0"/>
              </a:spcAft>
              <a:buFont typeface="Wingdings 3" charset="2"/>
              <a:buChar char=""/>
              <a:defRPr/>
            </a:pPr>
            <a:r>
              <a:rPr lang="en-GB" altLang="en-US" sz="2800" i="1" dirty="0">
                <a:solidFill>
                  <a:schemeClr val="tx1"/>
                </a:solidFill>
                <a:latin typeface="Calibri" panose="020F0502020204030204" pitchFamily="34" charset="0"/>
                <a:cs typeface="Calibri" panose="020F0502020204030204" pitchFamily="34" charset="0"/>
              </a:rPr>
              <a:t>Every Friday we have a number block learning session and every other week as part of our focused time we have a planned Maths session. We also have a number rhyme of the week where we look at numbers in depth.</a:t>
            </a:r>
          </a:p>
          <a:p>
            <a:pPr eaLnBrk="1" fontAlgn="auto" hangingPunct="1">
              <a:spcAft>
                <a:spcPts val="0"/>
              </a:spcAft>
              <a:buFont typeface="Wingdings 3" charset="2"/>
              <a:buChar char=""/>
              <a:defRPr/>
            </a:pPr>
            <a:r>
              <a:rPr lang="en-GB" altLang="en-US" sz="2800" i="1" dirty="0">
                <a:solidFill>
                  <a:schemeClr val="tx1"/>
                </a:solidFill>
                <a:latin typeface="Calibri" panose="020F0502020204030204" pitchFamily="34" charset="0"/>
                <a:cs typeface="Calibri" panose="020F0502020204030204" pitchFamily="34" charset="0"/>
              </a:rPr>
              <a:t>During CIL we put out maths resources for children to explore. This is also a time where we work with the children independently.</a:t>
            </a:r>
          </a:p>
          <a:p>
            <a:pPr eaLnBrk="1" fontAlgn="auto" hangingPunct="1">
              <a:spcAft>
                <a:spcPts val="0"/>
              </a:spcAft>
              <a:buFont typeface="Wingdings 3" charset="2"/>
              <a:buChar char=""/>
              <a:defRPr/>
            </a:pPr>
            <a:endParaRPr lang="en-GB" altLang="en-US" sz="2800" i="1" dirty="0">
              <a:solidFill>
                <a:schemeClr val="tx1"/>
              </a:solidFill>
              <a:latin typeface="Calibri" panose="020F0502020204030204" pitchFamily="34" charset="0"/>
              <a:cs typeface="Calibri" panose="020F0502020204030204" pitchFamily="34" charset="0"/>
            </a:endParaRPr>
          </a:p>
          <a:p>
            <a:pPr eaLnBrk="1" fontAlgn="auto" hangingPunct="1">
              <a:spcAft>
                <a:spcPts val="0"/>
              </a:spcAft>
              <a:buFont typeface="Wingdings 3" charset="2"/>
              <a:buChar char=""/>
              <a:defRPr/>
            </a:pPr>
            <a:endParaRPr lang="en-GB" altLang="en-US" sz="2800" i="1" dirty="0">
              <a:solidFill>
                <a:schemeClr val="tx1"/>
              </a:solidFill>
              <a:latin typeface="Calibri" panose="020F0502020204030204" pitchFamily="34" charset="0"/>
              <a:cs typeface="Calibri" panose="020F0502020204030204" pitchFamily="34" charset="0"/>
            </a:endParaRPr>
          </a:p>
          <a:p>
            <a:pPr eaLnBrk="1" fontAlgn="auto" hangingPunct="1">
              <a:spcAft>
                <a:spcPts val="0"/>
              </a:spcAft>
              <a:buFont typeface="Wingdings 3" charset="2"/>
              <a:buChar char=""/>
              <a:defRPr/>
            </a:pPr>
            <a:endParaRPr lang="en-GB" altLang="en-US" sz="2800" dirty="0">
              <a:solidFill>
                <a:srgbClr val="FF0000"/>
              </a:solidFill>
              <a:latin typeface="Calibri" panose="020F0502020204030204" pitchFamily="34" charset="0"/>
              <a:cs typeface="Calibri" panose="020F0502020204030204" pitchFamily="34" charset="0"/>
            </a:endParaRPr>
          </a:p>
          <a:p>
            <a:pPr eaLnBrk="1" fontAlgn="auto" hangingPunct="1">
              <a:spcAft>
                <a:spcPts val="0"/>
              </a:spcAft>
              <a:buFont typeface="Wingdings 3" charset="2"/>
              <a:buChar char=""/>
              <a:defRPr/>
            </a:pPr>
            <a:endParaRPr lang="en-GB" altLang="en-US" sz="2800" dirty="0">
              <a:solidFill>
                <a:srgbClr val="FF0000"/>
              </a:solidFill>
              <a:latin typeface="Calibri" panose="020F0502020204030204" pitchFamily="34" charset="0"/>
              <a:cs typeface="Calibri" panose="020F0502020204030204" pitchFamily="34" charset="0"/>
            </a:endParaRPr>
          </a:p>
        </p:txBody>
      </p:sp>
      <p:pic>
        <p:nvPicPr>
          <p:cNvPr id="17412" name="Picture 5">
            <a:extLst>
              <a:ext uri="{FF2B5EF4-FFF2-40B4-BE49-F238E27FC236}">
                <a16:creationId xmlns:a16="http://schemas.microsoft.com/office/drawing/2014/main" id="{0EA4FE70-59D5-456A-8970-F247188DA92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a:extLst>
              <a:ext uri="{FF2B5EF4-FFF2-40B4-BE49-F238E27FC236}">
                <a16:creationId xmlns:a16="http://schemas.microsoft.com/office/drawing/2014/main" id="{A19C137A-4E92-4F76-9323-7CE8809CA204}"/>
              </a:ext>
            </a:extLst>
          </p:cNvPr>
          <p:cNvSpPr>
            <a:spLocks noGrp="1" noChangeArrowheads="1"/>
          </p:cNvSpPr>
          <p:nvPr>
            <p:ph type="title"/>
          </p:nvPr>
        </p:nvSpPr>
        <p:spPr/>
        <p:txBody>
          <a:bodyPr/>
          <a:lstStyle/>
          <a:p>
            <a:pPr eaLnBrk="1" hangingPunct="1"/>
            <a:r>
              <a:rPr lang="en-US" altLang="en-US">
                <a:latin typeface="Calibri" panose="020F0502020204030204" pitchFamily="34" charset="0"/>
              </a:rPr>
              <a:t>Understanding of </a:t>
            </a:r>
            <a:br>
              <a:rPr lang="en-US" altLang="en-US">
                <a:latin typeface="Calibri" panose="020F0502020204030204" pitchFamily="34" charset="0"/>
              </a:rPr>
            </a:br>
            <a:r>
              <a:rPr lang="en-US" altLang="en-US">
                <a:latin typeface="Calibri" panose="020F0502020204030204" pitchFamily="34" charset="0"/>
              </a:rPr>
              <a:t>the World</a:t>
            </a:r>
          </a:p>
        </p:txBody>
      </p:sp>
      <p:sp>
        <p:nvSpPr>
          <p:cNvPr id="18435" name="Rectangle 3">
            <a:extLst>
              <a:ext uri="{FF2B5EF4-FFF2-40B4-BE49-F238E27FC236}">
                <a16:creationId xmlns:a16="http://schemas.microsoft.com/office/drawing/2014/main" id="{D2B92E31-ACBE-47E5-8CC9-93BBC1D6DFFE}"/>
              </a:ext>
            </a:extLst>
          </p:cNvPr>
          <p:cNvSpPr>
            <a:spLocks noGrp="1" noChangeArrowheads="1"/>
          </p:cNvSpPr>
          <p:nvPr>
            <p:ph idx="1"/>
          </p:nvPr>
        </p:nvSpPr>
        <p:spPr/>
        <p:txBody>
          <a:bodyPr/>
          <a:lstStyle/>
          <a:p>
            <a:pPr eaLnBrk="1" hangingPunct="1"/>
            <a:r>
              <a:rPr lang="en-GB" altLang="en-US" sz="2000">
                <a:latin typeface="Calibri" panose="020F0502020204030204" pitchFamily="34" charset="0"/>
              </a:rPr>
              <a:t>This incorporates the use of computing, learning about the world around us, changes, past and present events, communities and traditions. </a:t>
            </a:r>
          </a:p>
          <a:p>
            <a:pPr eaLnBrk="1" hangingPunct="1"/>
            <a:r>
              <a:rPr lang="en-GB" altLang="en-US" sz="2000">
                <a:latin typeface="Calibri" panose="020F0502020204030204" pitchFamily="34" charset="0"/>
              </a:rPr>
              <a:t>FOREST SCHOOLS</a:t>
            </a:r>
          </a:p>
          <a:p>
            <a:pPr eaLnBrk="1" hangingPunct="1"/>
            <a:r>
              <a:rPr lang="en-GB" altLang="en-US" sz="2000">
                <a:latin typeface="Calibri" panose="020F0502020204030204" pitchFamily="34" charset="0"/>
              </a:rPr>
              <a:t>Science Experiments and exploration </a:t>
            </a:r>
          </a:p>
          <a:p>
            <a:pPr eaLnBrk="1" hangingPunct="1"/>
            <a:r>
              <a:rPr lang="en-GB" altLang="en-US" sz="2000">
                <a:latin typeface="Calibri" panose="020F0502020204030204" pitchFamily="34" charset="0"/>
              </a:rPr>
              <a:t>COOKING </a:t>
            </a:r>
          </a:p>
        </p:txBody>
      </p:sp>
      <p:pic>
        <p:nvPicPr>
          <p:cNvPr id="18436" name="Picture 5">
            <a:extLst>
              <a:ext uri="{FF2B5EF4-FFF2-40B4-BE49-F238E27FC236}">
                <a16:creationId xmlns:a16="http://schemas.microsoft.com/office/drawing/2014/main" id="{6DBB6E75-4B8D-4632-AA32-9CCDD2DB8B5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a:extLst>
              <a:ext uri="{FF2B5EF4-FFF2-40B4-BE49-F238E27FC236}">
                <a16:creationId xmlns:a16="http://schemas.microsoft.com/office/drawing/2014/main" id="{06BE3B73-C57B-4E09-8839-AF4625AB2346}"/>
              </a:ext>
            </a:extLst>
          </p:cNvPr>
          <p:cNvSpPr>
            <a:spLocks noGrp="1" noChangeArrowheads="1"/>
          </p:cNvSpPr>
          <p:nvPr>
            <p:ph type="title"/>
          </p:nvPr>
        </p:nvSpPr>
        <p:spPr/>
        <p:txBody>
          <a:bodyPr/>
          <a:lstStyle/>
          <a:p>
            <a:pPr eaLnBrk="1" hangingPunct="1"/>
            <a:r>
              <a:rPr lang="en-US" altLang="en-US">
                <a:latin typeface="Calibri" panose="020F0502020204030204" pitchFamily="34" charset="0"/>
              </a:rPr>
              <a:t>Expressive Art and Design</a:t>
            </a:r>
          </a:p>
        </p:txBody>
      </p:sp>
      <p:sp>
        <p:nvSpPr>
          <p:cNvPr id="15363" name="Rectangle 3">
            <a:extLst>
              <a:ext uri="{FF2B5EF4-FFF2-40B4-BE49-F238E27FC236}">
                <a16:creationId xmlns:a16="http://schemas.microsoft.com/office/drawing/2014/main" id="{9DFAE2E3-21A3-4157-86CF-3CE04719D883}"/>
              </a:ext>
            </a:extLst>
          </p:cNvPr>
          <p:cNvSpPr>
            <a:spLocks noGrp="1" noChangeArrowheads="1"/>
          </p:cNvSpPr>
          <p:nvPr>
            <p:ph idx="1"/>
          </p:nvPr>
        </p:nvSpPr>
        <p:spPr>
          <a:xfrm>
            <a:off x="539750" y="1557338"/>
            <a:ext cx="6480175" cy="4114800"/>
          </a:xfrm>
        </p:spPr>
        <p:txBody>
          <a:bodyPr rtlCol="0">
            <a:normAutofit/>
          </a:bodyPr>
          <a:lstStyle/>
          <a:p>
            <a:pPr marL="0" indent="0" eaLnBrk="1" fontAlgn="auto" hangingPunct="1">
              <a:spcAft>
                <a:spcPts val="0"/>
              </a:spcAft>
              <a:buFontTx/>
              <a:buNone/>
              <a:defRPr/>
            </a:pPr>
            <a:endParaRPr lang="en-GB" altLang="en-US" sz="2400" dirty="0">
              <a:solidFill>
                <a:schemeClr val="tx1">
                  <a:lumMod val="75000"/>
                  <a:lumOff val="25000"/>
                </a:schemeClr>
              </a:solidFill>
              <a:latin typeface="Calibri" panose="020F0502020204030204" pitchFamily="34" charset="0"/>
            </a:endParaRPr>
          </a:p>
          <a:p>
            <a:pPr eaLnBrk="1" fontAlgn="auto" hangingPunct="1">
              <a:spcAft>
                <a:spcPts val="0"/>
              </a:spcAft>
              <a:buFont typeface="Wingdings 3" charset="2"/>
              <a:buChar char=""/>
              <a:defRPr/>
            </a:pPr>
            <a:r>
              <a:rPr lang="en-GB" altLang="en-US" sz="2000" dirty="0">
                <a:solidFill>
                  <a:schemeClr val="tx1">
                    <a:lumMod val="75000"/>
                    <a:lumOff val="25000"/>
                  </a:schemeClr>
                </a:solidFill>
                <a:latin typeface="Calibri" panose="020F0502020204030204" pitchFamily="34" charset="0"/>
              </a:rPr>
              <a:t>Being imaginative by representing their own ideas through design and technology, art, music, dance, role-play and stories. </a:t>
            </a:r>
          </a:p>
          <a:p>
            <a:pPr eaLnBrk="1" fontAlgn="auto" hangingPunct="1">
              <a:spcAft>
                <a:spcPts val="0"/>
              </a:spcAft>
              <a:buFont typeface="Wingdings 3" charset="2"/>
              <a:buChar char=""/>
              <a:defRPr/>
            </a:pPr>
            <a:r>
              <a:rPr lang="en-GB" altLang="en-US" sz="2000" dirty="0">
                <a:solidFill>
                  <a:schemeClr val="tx1">
                    <a:lumMod val="75000"/>
                    <a:lumOff val="25000"/>
                  </a:schemeClr>
                </a:solidFill>
                <a:latin typeface="Calibri" panose="020F0502020204030204" pitchFamily="34" charset="0"/>
              </a:rPr>
              <a:t>This area covers singing songs, making music, exploring a variety of materials, tools and techniques.</a:t>
            </a:r>
          </a:p>
          <a:p>
            <a:pPr eaLnBrk="1" fontAlgn="auto" hangingPunct="1">
              <a:spcAft>
                <a:spcPts val="0"/>
              </a:spcAft>
              <a:buFont typeface="Wingdings 3" charset="2"/>
              <a:buChar char=""/>
              <a:defRPr/>
            </a:pPr>
            <a:endParaRPr lang="en-GB" altLang="en-US" sz="2400" dirty="0">
              <a:solidFill>
                <a:schemeClr val="tx1">
                  <a:lumMod val="75000"/>
                  <a:lumOff val="25000"/>
                </a:schemeClr>
              </a:solidFill>
              <a:latin typeface="Calibri" panose="020F0502020204030204" pitchFamily="34" charset="0"/>
            </a:endParaRPr>
          </a:p>
        </p:txBody>
      </p:sp>
      <p:pic>
        <p:nvPicPr>
          <p:cNvPr id="19461" name="Picture 5">
            <a:extLst>
              <a:ext uri="{FF2B5EF4-FFF2-40B4-BE49-F238E27FC236}">
                <a16:creationId xmlns:a16="http://schemas.microsoft.com/office/drawing/2014/main" id="{74D0DCBE-99B7-4D7A-B4D2-9BCF58EC2B7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a:extLst>
              <a:ext uri="{FF2B5EF4-FFF2-40B4-BE49-F238E27FC236}">
                <a16:creationId xmlns:a16="http://schemas.microsoft.com/office/drawing/2014/main" id="{1BA76250-EE85-4414-8991-9FAC41B698B7}"/>
              </a:ext>
            </a:extLst>
          </p:cNvPr>
          <p:cNvSpPr>
            <a:spLocks noGrp="1" noChangeArrowheads="1"/>
          </p:cNvSpPr>
          <p:nvPr>
            <p:ph type="title"/>
          </p:nvPr>
        </p:nvSpPr>
        <p:spPr/>
        <p:txBody>
          <a:bodyPr/>
          <a:lstStyle/>
          <a:p>
            <a:pPr eaLnBrk="1" hangingPunct="1"/>
            <a:r>
              <a:rPr lang="en-GB" altLang="en-US">
                <a:latin typeface="Calibri" panose="020F0502020204030204" pitchFamily="34" charset="0"/>
              </a:rPr>
              <a:t>Topics </a:t>
            </a:r>
            <a:endParaRPr lang="en-US" altLang="en-US">
              <a:latin typeface="Calibri" panose="020F0502020204030204" pitchFamily="34" charset="0"/>
            </a:endParaRPr>
          </a:p>
        </p:txBody>
      </p:sp>
      <p:sp>
        <p:nvSpPr>
          <p:cNvPr id="11267" name="Rectangle 3">
            <a:extLst>
              <a:ext uri="{FF2B5EF4-FFF2-40B4-BE49-F238E27FC236}">
                <a16:creationId xmlns:a16="http://schemas.microsoft.com/office/drawing/2014/main" id="{35B16390-A842-467F-AF0B-1AC682C761DB}"/>
              </a:ext>
            </a:extLst>
          </p:cNvPr>
          <p:cNvSpPr>
            <a:spLocks noGrp="1" noChangeArrowheads="1"/>
          </p:cNvSpPr>
          <p:nvPr>
            <p:ph idx="1"/>
          </p:nvPr>
        </p:nvSpPr>
        <p:spPr/>
        <p:txBody>
          <a:bodyPr/>
          <a:lstStyle/>
          <a:p>
            <a:pPr eaLnBrk="1" hangingPunct="1"/>
            <a:r>
              <a:rPr lang="en-GB" altLang="en-US" sz="2000" dirty="0">
                <a:latin typeface="Calibri" panose="020F0502020204030204" pitchFamily="34" charset="0"/>
              </a:rPr>
              <a:t>We theme our teaching throughout the year, this allows us to teach the various objectives through child friendly and meaningful topics.</a:t>
            </a:r>
          </a:p>
          <a:p>
            <a:pPr eaLnBrk="1" hangingPunct="1"/>
            <a:r>
              <a:rPr lang="en-GB" altLang="en-US" sz="2000" dirty="0">
                <a:latin typeface="Calibri" panose="020F0502020204030204" pitchFamily="34" charset="0"/>
              </a:rPr>
              <a:t>Once we get to know our children we decide on the topic best suited to them.  Allowing their interests to help them learn other concepts.</a:t>
            </a:r>
          </a:p>
          <a:p>
            <a:pPr eaLnBrk="1" hangingPunct="1"/>
            <a:endParaRPr lang="en-GB" altLang="en-US" sz="2000" dirty="0">
              <a:latin typeface="Calibri" panose="020F0502020204030204" pitchFamily="34" charset="0"/>
            </a:endParaRPr>
          </a:p>
          <a:p>
            <a:pPr eaLnBrk="1" hangingPunct="1"/>
            <a:endParaRPr lang="en-GB" altLang="en-US" sz="2000" dirty="0">
              <a:latin typeface="Calibri" panose="020F0502020204030204" pitchFamily="34" charset="0"/>
            </a:endParaRPr>
          </a:p>
          <a:p>
            <a:pPr eaLnBrk="1" hangingPunct="1"/>
            <a:r>
              <a:rPr lang="en-GB" altLang="en-US" sz="2000" dirty="0">
                <a:latin typeface="Calibri" panose="020F0502020204030204" pitchFamily="34" charset="0"/>
              </a:rPr>
              <a:t>Examples of past topics - Ourselves, Paw patrol, dinosaurs, super heroes, space </a:t>
            </a:r>
          </a:p>
          <a:p>
            <a:pPr eaLnBrk="1" hangingPunct="1"/>
            <a:endParaRPr lang="en-US" altLang="en-US" dirty="0"/>
          </a:p>
        </p:txBody>
      </p:sp>
      <p:pic>
        <p:nvPicPr>
          <p:cNvPr id="11268" name="Picture 5">
            <a:extLst>
              <a:ext uri="{FF2B5EF4-FFF2-40B4-BE49-F238E27FC236}">
                <a16:creationId xmlns:a16="http://schemas.microsoft.com/office/drawing/2014/main" id="{486B2A30-193D-43BE-8B56-A584393EE7B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a:extLst>
              <a:ext uri="{FF2B5EF4-FFF2-40B4-BE49-F238E27FC236}">
                <a16:creationId xmlns:a16="http://schemas.microsoft.com/office/drawing/2014/main" id="{0E1BEE65-3BF6-4752-BCB9-3B72B297568E}"/>
              </a:ext>
            </a:extLst>
          </p:cNvPr>
          <p:cNvSpPr>
            <a:spLocks noGrp="1" noChangeArrowheads="1"/>
          </p:cNvSpPr>
          <p:nvPr>
            <p:ph type="title"/>
          </p:nvPr>
        </p:nvSpPr>
        <p:spPr/>
        <p:txBody>
          <a:bodyPr/>
          <a:lstStyle/>
          <a:p>
            <a:pPr eaLnBrk="1" hangingPunct="1"/>
            <a:r>
              <a:rPr lang="en-GB" altLang="en-US">
                <a:latin typeface="Calibri" panose="020F0502020204030204" pitchFamily="34" charset="0"/>
              </a:rPr>
              <a:t>Planning in the Moment</a:t>
            </a:r>
          </a:p>
        </p:txBody>
      </p:sp>
      <p:pic>
        <p:nvPicPr>
          <p:cNvPr id="21507" name="Picture 5">
            <a:extLst>
              <a:ext uri="{FF2B5EF4-FFF2-40B4-BE49-F238E27FC236}">
                <a16:creationId xmlns:a16="http://schemas.microsoft.com/office/drawing/2014/main" id="{4F9FA425-9CFE-4529-944E-58E3E4E7136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13C7BBDC-0702-465C-A43D-B81DD0E7EC44}"/>
              </a:ext>
            </a:extLst>
          </p:cNvPr>
          <p:cNvSpPr txBox="1"/>
          <p:nvPr/>
        </p:nvSpPr>
        <p:spPr>
          <a:xfrm>
            <a:off x="755650" y="2205038"/>
            <a:ext cx="6048375" cy="3646487"/>
          </a:xfrm>
          <a:prstGeom prst="rect">
            <a:avLst/>
          </a:prstGeom>
          <a:noFill/>
        </p:spPr>
        <p:txBody>
          <a:bodyPr>
            <a:spAutoFit/>
          </a:bodyPr>
          <a:lstStyle/>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Children choose their own activities   CIL</a:t>
            </a:r>
          </a:p>
          <a:p>
            <a:pPr eaLnBrk="1" fontAlgn="auto" hangingPunct="1">
              <a:spcAft>
                <a:spcPts val="0"/>
              </a:spcAft>
              <a:buClr>
                <a:schemeClr val="accent1"/>
              </a:buClr>
              <a:buFont typeface="Wingdings 3" charset="2"/>
              <a:buChar char=""/>
              <a:defRPr/>
            </a:pPr>
            <a:endParaRPr lang="en-GB" sz="105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Can the adult add anything of benefit</a:t>
            </a:r>
          </a:p>
          <a:p>
            <a:pPr eaLnBrk="1" fontAlgn="auto" hangingPunct="1">
              <a:spcAft>
                <a:spcPts val="0"/>
              </a:spcAft>
              <a:buClr>
                <a:schemeClr val="accent1"/>
              </a:buClr>
              <a:defRPr/>
            </a:pPr>
            <a:endParaRPr lang="en-GB" sz="110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Enhance learning through Open ended questions</a:t>
            </a:r>
          </a:p>
          <a:p>
            <a:pPr eaLnBrk="1" fontAlgn="auto" hangingPunct="1">
              <a:spcAft>
                <a:spcPts val="0"/>
              </a:spcAft>
              <a:buClr>
                <a:schemeClr val="accent1"/>
              </a:buClr>
              <a:buFont typeface="Wingdings 3" charset="2"/>
              <a:buChar char=""/>
              <a:defRPr/>
            </a:pPr>
            <a:endParaRPr lang="en-GB" sz="105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Draw on previous knowledge</a:t>
            </a:r>
          </a:p>
          <a:p>
            <a:pPr eaLnBrk="1" fontAlgn="auto" hangingPunct="1">
              <a:spcAft>
                <a:spcPts val="0"/>
              </a:spcAft>
              <a:buClr>
                <a:schemeClr val="accent1"/>
              </a:buClr>
              <a:buFont typeface="Wingdings 3" charset="2"/>
              <a:buChar char=""/>
              <a:defRPr/>
            </a:pPr>
            <a:endParaRPr lang="en-GB" sz="105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Help make links</a:t>
            </a:r>
          </a:p>
          <a:p>
            <a:pPr eaLnBrk="1" fontAlgn="auto" hangingPunct="1">
              <a:spcAft>
                <a:spcPts val="0"/>
              </a:spcAft>
              <a:buClr>
                <a:schemeClr val="accent1"/>
              </a:buClr>
              <a:buFont typeface="Wingdings 3" charset="2"/>
              <a:buChar char=""/>
              <a:defRPr/>
            </a:pPr>
            <a:endParaRPr lang="en-GB" sz="105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dirty="0">
                <a:latin typeface="Calibri" panose="020F0502020204030204" pitchFamily="34" charset="0"/>
              </a:rPr>
              <a:t>   Demonstrate new skills</a:t>
            </a:r>
          </a:p>
          <a:p>
            <a:pPr marL="285750" indent="-285750">
              <a:buFont typeface="Wingdings" panose="05000000000000000000" pitchFamily="2" charset="2"/>
              <a:buChar char="Ø"/>
              <a:defRPr/>
            </a:pPr>
            <a:endParaRPr lang="en-GB" sz="2000" dirty="0">
              <a:latin typeface="Calibri" panose="020F0502020204030204" pitchFamily="34" charset="0"/>
            </a:endParaRPr>
          </a:p>
          <a:p>
            <a:pPr marL="285750" indent="-285750">
              <a:buFont typeface="Wingdings" panose="05000000000000000000" pitchFamily="2" charset="2"/>
              <a:buChar char="Ø"/>
              <a:defRPr/>
            </a:pPr>
            <a:endParaRPr lang="en-GB" sz="2000" dirty="0">
              <a:latin typeface="Calibri" panose="020F0502020204030204" pitchFamily="34" charset="0"/>
            </a:endParaRPr>
          </a:p>
          <a:p>
            <a:pPr>
              <a:defRPr/>
            </a:pPr>
            <a:endParaRPr lang="en-GB" dirty="0"/>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a:extLst>
              <a:ext uri="{FF2B5EF4-FFF2-40B4-BE49-F238E27FC236}">
                <a16:creationId xmlns:a16="http://schemas.microsoft.com/office/drawing/2014/main" id="{E6C1CAC3-062C-49A2-98A8-BEADD4C0B2F3}"/>
              </a:ext>
            </a:extLst>
          </p:cNvPr>
          <p:cNvSpPr>
            <a:spLocks noGrp="1" noChangeArrowheads="1"/>
          </p:cNvSpPr>
          <p:nvPr>
            <p:ph type="title"/>
          </p:nvPr>
        </p:nvSpPr>
        <p:spPr>
          <a:xfrm>
            <a:off x="395536" y="105693"/>
            <a:ext cx="6348413" cy="1235075"/>
          </a:xfrm>
        </p:spPr>
        <p:txBody>
          <a:bodyPr/>
          <a:lstStyle/>
          <a:p>
            <a:pPr eaLnBrk="1" hangingPunct="1"/>
            <a:r>
              <a:rPr lang="en-GB" altLang="en-US" dirty="0">
                <a:latin typeface="Calibri" panose="020F0502020204030204" pitchFamily="34" charset="0"/>
              </a:rPr>
              <a:t>What does the week </a:t>
            </a:r>
            <a:br>
              <a:rPr lang="en-GB" altLang="en-US" dirty="0">
                <a:latin typeface="Calibri" panose="020F0502020204030204" pitchFamily="34" charset="0"/>
              </a:rPr>
            </a:br>
            <a:r>
              <a:rPr lang="en-GB" altLang="en-US" dirty="0">
                <a:latin typeface="Calibri" panose="020F0502020204030204" pitchFamily="34" charset="0"/>
              </a:rPr>
              <a:t>look like?</a:t>
            </a:r>
          </a:p>
        </p:txBody>
      </p:sp>
      <p:pic>
        <p:nvPicPr>
          <p:cNvPr id="12292" name="Picture 5">
            <a:extLst>
              <a:ext uri="{FF2B5EF4-FFF2-40B4-BE49-F238E27FC236}">
                <a16:creationId xmlns:a16="http://schemas.microsoft.com/office/drawing/2014/main" id="{3208A6B1-2790-49E7-B998-C7C461BD6F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68144" y="10938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BB768537-D5E2-F2AD-FDD0-ABD0194B9C4B}"/>
              </a:ext>
            </a:extLst>
          </p:cNvPr>
          <p:cNvPicPr>
            <a:picLocks noChangeAspect="1"/>
          </p:cNvPicPr>
          <p:nvPr/>
        </p:nvPicPr>
        <p:blipFill>
          <a:blip r:embed="rId3"/>
          <a:stretch>
            <a:fillRect/>
          </a:stretch>
        </p:blipFill>
        <p:spPr>
          <a:xfrm>
            <a:off x="179512" y="1196752"/>
            <a:ext cx="7643386" cy="5452534"/>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Image preview">
            <a:extLst>
              <a:ext uri="{FF2B5EF4-FFF2-40B4-BE49-F238E27FC236}">
                <a16:creationId xmlns:a16="http://schemas.microsoft.com/office/drawing/2014/main" id="{67589FA9-0A0F-438F-A7B2-48EF076F8E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25571" r="6660" b="26199"/>
          <a:stretch>
            <a:fillRect/>
          </a:stretch>
        </p:blipFill>
        <p:spPr bwMode="auto">
          <a:xfrm>
            <a:off x="323528" y="6160"/>
            <a:ext cx="3024336" cy="2781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Picture 3">
            <a:extLst>
              <a:ext uri="{FF2B5EF4-FFF2-40B4-BE49-F238E27FC236}">
                <a16:creationId xmlns:a16="http://schemas.microsoft.com/office/drawing/2014/main" id="{42104BF8-6505-4F0A-9932-64983E11182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04" t="26810" r="204" b="29758"/>
          <a:stretch>
            <a:fillRect/>
          </a:stretch>
        </p:blipFill>
        <p:spPr bwMode="auto">
          <a:xfrm>
            <a:off x="237711" y="2708920"/>
            <a:ext cx="3429000" cy="316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2532" name="Picture 5">
            <a:extLst>
              <a:ext uri="{FF2B5EF4-FFF2-40B4-BE49-F238E27FC236}">
                <a16:creationId xmlns:a16="http://schemas.microsoft.com/office/drawing/2014/main" id="{EE371119-ABB0-4E72-9D8A-F91324B8D5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 name="Picture 1">
            <a:extLst>
              <a:ext uri="{FF2B5EF4-FFF2-40B4-BE49-F238E27FC236}">
                <a16:creationId xmlns:a16="http://schemas.microsoft.com/office/drawing/2014/main" id="{BD9AA113-D232-433C-A6AC-4F913A61F9F2}"/>
              </a:ext>
            </a:extLst>
          </p:cNvPr>
          <p:cNvPicPr>
            <a:picLocks noChangeAspect="1"/>
          </p:cNvPicPr>
          <p:nvPr/>
        </p:nvPicPr>
        <p:blipFill>
          <a:blip r:embed="rId5"/>
          <a:stretch>
            <a:fillRect/>
          </a:stretch>
        </p:blipFill>
        <p:spPr>
          <a:xfrm>
            <a:off x="3995936" y="1556792"/>
            <a:ext cx="3711464" cy="4410248"/>
          </a:xfrm>
          <a:prstGeom prst="rect">
            <a:avLst/>
          </a:prstGeom>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extBox 3">
            <a:extLst>
              <a:ext uri="{FF2B5EF4-FFF2-40B4-BE49-F238E27FC236}">
                <a16:creationId xmlns:a16="http://schemas.microsoft.com/office/drawing/2014/main" id="{06D7FF1F-4359-433A-8B7E-D1CBC1808443}"/>
              </a:ext>
            </a:extLst>
          </p:cNvPr>
          <p:cNvSpPr txBox="1">
            <a:spLocks noChangeArrowheads="1"/>
          </p:cNvSpPr>
          <p:nvPr/>
        </p:nvSpPr>
        <p:spPr bwMode="auto">
          <a:xfrm>
            <a:off x="1042988" y="620713"/>
            <a:ext cx="6481762" cy="39138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a:spcBef>
                <a:spcPts val="1000"/>
              </a:spcBef>
              <a:buClr>
                <a:schemeClr val="accent1"/>
              </a:buClr>
              <a:buSzPct val="80000"/>
              <a:buFont typeface="Wingdings 3" pitchFamily="18" charset="2"/>
              <a:buChar char=""/>
              <a:defRPr>
                <a:solidFill>
                  <a:srgbClr val="404040"/>
                </a:solidFill>
                <a:latin typeface="Trebuchet MS" pitchFamily="34" charset="0"/>
              </a:defRPr>
            </a:lvl1pPr>
            <a:lvl2pPr marL="742950" indent="-285750">
              <a:spcBef>
                <a:spcPts val="1000"/>
              </a:spcBef>
              <a:buClr>
                <a:schemeClr val="accent1"/>
              </a:buClr>
              <a:buSzPct val="80000"/>
              <a:buFont typeface="Wingdings 3" pitchFamily="18" charset="2"/>
              <a:buChar char=""/>
              <a:defRPr sz="1600">
                <a:solidFill>
                  <a:srgbClr val="404040"/>
                </a:solidFill>
                <a:latin typeface="Trebuchet MS" pitchFamily="34" charset="0"/>
              </a:defRPr>
            </a:lvl2pPr>
            <a:lvl3pPr marL="1143000" indent="-228600">
              <a:spcBef>
                <a:spcPts val="1000"/>
              </a:spcBef>
              <a:buClr>
                <a:schemeClr val="accent1"/>
              </a:buClr>
              <a:buSzPct val="80000"/>
              <a:buFont typeface="Wingdings 3" pitchFamily="18" charset="2"/>
              <a:buChar char=""/>
              <a:defRPr sz="1400">
                <a:solidFill>
                  <a:srgbClr val="404040"/>
                </a:solidFill>
                <a:latin typeface="Trebuchet MS" pitchFamily="34" charset="0"/>
              </a:defRPr>
            </a:lvl3pPr>
            <a:lvl4pPr marL="16002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4pPr>
            <a:lvl5pPr marL="2057400" indent="-228600">
              <a:spcBef>
                <a:spcPts val="1000"/>
              </a:spcBef>
              <a:buClr>
                <a:schemeClr val="accent1"/>
              </a:buClr>
              <a:buSzPct val="80000"/>
              <a:buFont typeface="Wingdings 3" pitchFamily="18" charset="2"/>
              <a:buChar char=""/>
              <a:defRPr sz="1200">
                <a:solidFill>
                  <a:srgbClr val="404040"/>
                </a:solidFill>
                <a:latin typeface="Trebuchet MS" pitchFamily="34" charset="0"/>
              </a:defRPr>
            </a:lvl5pPr>
            <a:lvl6pPr marL="25146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6pPr>
            <a:lvl7pPr marL="29718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7pPr>
            <a:lvl8pPr marL="34290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8pPr>
            <a:lvl9pPr marL="3886200" indent="-228600" defTabSz="457200" eaLnBrk="0" fontAlgn="base" hangingPunct="0">
              <a:spcBef>
                <a:spcPts val="1000"/>
              </a:spcBef>
              <a:spcAft>
                <a:spcPct val="0"/>
              </a:spcAft>
              <a:buClr>
                <a:schemeClr val="accent1"/>
              </a:buClr>
              <a:buSzPct val="80000"/>
              <a:buFont typeface="Wingdings 3" pitchFamily="18" charset="2"/>
              <a:buChar char=""/>
              <a:defRPr sz="1200">
                <a:solidFill>
                  <a:srgbClr val="404040"/>
                </a:solidFill>
                <a:latin typeface="Trebuchet MS" pitchFamily="34" charset="0"/>
              </a:defRPr>
            </a:lvl9pPr>
          </a:lstStyle>
          <a:p>
            <a:pPr eaLnBrk="1" hangingPunct="1">
              <a:spcBef>
                <a:spcPct val="0"/>
              </a:spcBef>
              <a:buClrTx/>
              <a:buSzTx/>
              <a:buFontTx/>
              <a:buNone/>
              <a:defRPr/>
            </a:pPr>
            <a:r>
              <a:rPr lang="en-GB" altLang="en-US" sz="2000" dirty="0">
                <a:solidFill>
                  <a:schemeClr val="tx1"/>
                </a:solidFill>
                <a:latin typeface="Calibri"/>
                <a:cs typeface="Calibri"/>
              </a:rPr>
              <a:t>Seesaw</a:t>
            </a:r>
            <a:endParaRPr lang="en-GB" altLang="en-US" sz="2000" dirty="0">
              <a:solidFill>
                <a:schemeClr val="tx1"/>
              </a:solidFill>
              <a:latin typeface="Calibri" panose="020F0502020204030204" pitchFamily="34" charset="0"/>
            </a:endParaRPr>
          </a:p>
          <a:p>
            <a:pPr>
              <a:defRPr/>
            </a:pPr>
            <a:r>
              <a:rPr lang="en-GB" sz="2000" dirty="0">
                <a:latin typeface="Calibri"/>
                <a:cs typeface="Calibri"/>
              </a:rPr>
              <a:t> </a:t>
            </a:r>
            <a:r>
              <a:rPr lang="en-GB" altLang="en-US" sz="2000" dirty="0">
                <a:solidFill>
                  <a:schemeClr val="tx1"/>
                </a:solidFill>
                <a:latin typeface="Calibri"/>
                <a:cs typeface="Calibri"/>
              </a:rPr>
              <a:t>Our new on-line journal – teachable moments. </a:t>
            </a:r>
            <a:endParaRPr lang="en-GB" altLang="en-US" sz="2000" dirty="0">
              <a:solidFill>
                <a:schemeClr val="tx1"/>
              </a:solidFill>
              <a:latin typeface="Calibri" panose="020F0502020204030204" pitchFamily="34" charset="0"/>
              <a:cs typeface="Calibri"/>
            </a:endParaRPr>
          </a:p>
          <a:p>
            <a:pPr>
              <a:defRPr/>
            </a:pPr>
            <a:r>
              <a:rPr lang="en-GB" altLang="en-US" sz="2000" dirty="0">
                <a:solidFill>
                  <a:schemeClr val="tx1"/>
                </a:solidFill>
                <a:latin typeface="Calibri"/>
                <a:cs typeface="Calibri"/>
              </a:rPr>
              <a:t>Blog </a:t>
            </a:r>
          </a:p>
          <a:p>
            <a:pPr>
              <a:defRPr/>
            </a:pPr>
            <a:r>
              <a:rPr lang="en-GB" altLang="en-US" sz="2000" dirty="0">
                <a:solidFill>
                  <a:schemeClr val="tx1"/>
                </a:solidFill>
                <a:latin typeface="Calibri"/>
                <a:cs typeface="Calibri"/>
              </a:rPr>
              <a:t>No sharing photos - posting on social media. No sharing on WhatsApp  </a:t>
            </a:r>
          </a:p>
          <a:p>
            <a:pPr>
              <a:buFont typeface="Wingdings 3" pitchFamily="18" charset="2"/>
              <a:buNone/>
              <a:defRPr/>
            </a:pPr>
            <a:endParaRPr lang="en-GB" dirty="0"/>
          </a:p>
          <a:p>
            <a:pPr>
              <a:buFont typeface="Wingdings 3" pitchFamily="18" charset="2"/>
              <a:buNone/>
              <a:defRPr/>
            </a:pPr>
            <a:endParaRPr lang="en-GB" dirty="0"/>
          </a:p>
          <a:p>
            <a:pPr>
              <a:buClr>
                <a:srgbClr val="FF0000"/>
              </a:buClr>
              <a:buNone/>
              <a:defRPr/>
            </a:pPr>
            <a:endParaRPr lang="en-GB" dirty="0"/>
          </a:p>
          <a:p>
            <a:pPr>
              <a:buClr>
                <a:srgbClr val="FF0000"/>
              </a:buClr>
              <a:buNone/>
              <a:defRPr/>
            </a:pPr>
            <a:endParaRPr lang="en-GB" dirty="0">
              <a:cs typeface="Calibri" panose="020F0502020204030204" pitchFamily="34" charset="0"/>
            </a:endParaRPr>
          </a:p>
          <a:p>
            <a:pPr marL="285750" indent="-285750" eaLnBrk="1" hangingPunct="1">
              <a:spcBef>
                <a:spcPct val="0"/>
              </a:spcBef>
              <a:buClrTx/>
              <a:buSzTx/>
              <a:defRPr/>
            </a:pPr>
            <a:endParaRPr lang="en-GB" altLang="en-US" dirty="0">
              <a:solidFill>
                <a:schemeClr val="tx1"/>
              </a:solidFill>
              <a:latin typeface="Calibri" panose="020F0502020204030204" pitchFamily="34" charset="0"/>
              <a:cs typeface="Calibri" panose="020F0502020204030204" pitchFamily="34" charset="0"/>
            </a:endParaRPr>
          </a:p>
        </p:txBody>
      </p:sp>
      <p:pic>
        <p:nvPicPr>
          <p:cNvPr id="24579" name="Picture 5">
            <a:extLst>
              <a:ext uri="{FF2B5EF4-FFF2-40B4-BE49-F238E27FC236}">
                <a16:creationId xmlns:a16="http://schemas.microsoft.com/office/drawing/2014/main" id="{F15A904B-8051-4A57-B9D0-36498B3527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12015" y="136585"/>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a:extLst>
              <a:ext uri="{FF2B5EF4-FFF2-40B4-BE49-F238E27FC236}">
                <a16:creationId xmlns:a16="http://schemas.microsoft.com/office/drawing/2014/main" id="{82106D00-FA3B-4012-811B-B9BB625CEFCA}"/>
              </a:ext>
            </a:extLst>
          </p:cNvPr>
          <p:cNvPicPr>
            <a:picLocks noChangeAspect="1"/>
          </p:cNvPicPr>
          <p:nvPr/>
        </p:nvPicPr>
        <p:blipFill>
          <a:blip r:embed="rId3"/>
          <a:stretch>
            <a:fillRect/>
          </a:stretch>
        </p:blipFill>
        <p:spPr>
          <a:xfrm>
            <a:off x="3203848" y="2524125"/>
            <a:ext cx="1847850" cy="1809750"/>
          </a:xfrm>
          <a:prstGeom prst="rect">
            <a:avLst/>
          </a:prstGeom>
        </p:spPr>
      </p:pic>
      <p:pic>
        <p:nvPicPr>
          <p:cNvPr id="4" name="Picture 3">
            <a:extLst>
              <a:ext uri="{FF2B5EF4-FFF2-40B4-BE49-F238E27FC236}">
                <a16:creationId xmlns:a16="http://schemas.microsoft.com/office/drawing/2014/main" id="{98E30DDF-A143-4916-9C59-BE3729742C3E}"/>
              </a:ext>
            </a:extLst>
          </p:cNvPr>
          <p:cNvPicPr>
            <a:picLocks noChangeAspect="1"/>
          </p:cNvPicPr>
          <p:nvPr/>
        </p:nvPicPr>
        <p:blipFill>
          <a:blip r:embed="rId4"/>
          <a:stretch>
            <a:fillRect/>
          </a:stretch>
        </p:blipFill>
        <p:spPr>
          <a:xfrm>
            <a:off x="0" y="4057674"/>
            <a:ext cx="9144000" cy="1210333"/>
          </a:xfrm>
          <a:prstGeom prst="rect">
            <a:avLst/>
          </a:prstGeom>
        </p:spPr>
      </p:pic>
      <p:sp>
        <p:nvSpPr>
          <p:cNvPr id="2" name="Rectangle 1">
            <a:extLst>
              <a:ext uri="{FF2B5EF4-FFF2-40B4-BE49-F238E27FC236}">
                <a16:creationId xmlns:a16="http://schemas.microsoft.com/office/drawing/2014/main" id="{2DDD6511-05B1-4E5B-A8DE-8EE188A23BB3}"/>
              </a:ext>
            </a:extLst>
          </p:cNvPr>
          <p:cNvSpPr/>
          <p:nvPr/>
        </p:nvSpPr>
        <p:spPr>
          <a:xfrm>
            <a:off x="539552" y="5607020"/>
            <a:ext cx="2856872" cy="830997"/>
          </a:xfrm>
          <a:prstGeom prst="rect">
            <a:avLst/>
          </a:prstGeom>
        </p:spPr>
        <p:txBody>
          <a:bodyPr wrap="none">
            <a:spAutoFit/>
          </a:bodyPr>
          <a:lstStyle/>
          <a:p>
            <a:r>
              <a:rPr lang="en-GB" altLang="en-US" sz="4800" dirty="0">
                <a:solidFill>
                  <a:srgbClr val="FF0000"/>
                </a:solidFill>
              </a:rPr>
              <a:t>Questions</a:t>
            </a:r>
            <a:endParaRPr lang="en-GB" sz="4800" dirty="0">
              <a:solidFill>
                <a:srgbClr val="FF0000"/>
              </a:solidFill>
            </a:endParaRP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3" descr="Super cute Autumn themed sensory tuff tray! Made up of conkers, leaves and teddies, this tray is perfect for encouraging fine motor skills and understanding Autumn. We love the addition of Don't Hog the Hedge - a Twinkl original story following Hattie the Hodgehog on her journey to hibernation!  Available to download now!   #autumn #fall #october #tufftray #sensory #hedgehog #story #reading #conkers #leaves #twinkl #twinklresources">
            <a:extLst>
              <a:ext uri="{FF2B5EF4-FFF2-40B4-BE49-F238E27FC236}">
                <a16:creationId xmlns:a16="http://schemas.microsoft.com/office/drawing/2014/main" id="{26706486-6AAE-4890-91B4-485CCC5AB7B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3375" y="260350"/>
            <a:ext cx="3576638" cy="30769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483" name="Picture 2">
            <a:extLst>
              <a:ext uri="{FF2B5EF4-FFF2-40B4-BE49-F238E27FC236}">
                <a16:creationId xmlns:a16="http://schemas.microsoft.com/office/drawing/2014/main" id="{F010404D-80C9-4481-8782-2D349DB05D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03648" y="3354705"/>
            <a:ext cx="4184173" cy="33123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484" name="Picture 3">
            <a:extLst>
              <a:ext uri="{FF2B5EF4-FFF2-40B4-BE49-F238E27FC236}">
                <a16:creationId xmlns:a16="http://schemas.microsoft.com/office/drawing/2014/main" id="{A6884268-B806-47D6-B688-B8CEB5193DA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98165" y="295068"/>
            <a:ext cx="3876900" cy="2916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4CE1ECD-2A4C-4D13-80A2-91753330FDCF}"/>
              </a:ext>
            </a:extLst>
          </p:cNvPr>
          <p:cNvSpPr/>
          <p:nvPr/>
        </p:nvSpPr>
        <p:spPr>
          <a:xfrm>
            <a:off x="827088" y="563563"/>
            <a:ext cx="5903912" cy="708025"/>
          </a:xfrm>
          <a:prstGeom prst="rect">
            <a:avLst/>
          </a:prstGeom>
        </p:spPr>
        <p:txBody>
          <a:bodyPr>
            <a:spAutoFit/>
          </a:bodyPr>
          <a:lstStyle/>
          <a:p>
            <a:pPr algn="ctr" eaLnBrk="1" fontAlgn="auto" hangingPunct="1">
              <a:spcBef>
                <a:spcPts val="0"/>
              </a:spcBef>
              <a:spcAft>
                <a:spcPts val="0"/>
              </a:spcAft>
              <a:defRPr/>
            </a:pPr>
            <a:r>
              <a:rPr lang="en-GB" altLang="en-US" kern="0" dirty="0">
                <a:latin typeface="Comic Sans MS" panose="030F0702030302020204" pitchFamily="66" charset="0"/>
              </a:rPr>
              <a:t>– </a:t>
            </a:r>
            <a:r>
              <a:rPr lang="en-GB" altLang="en-US" sz="2000" kern="0" dirty="0">
                <a:latin typeface="Calibri" panose="020F0502020204030204" pitchFamily="34" charset="0"/>
              </a:rPr>
              <a:t>underpins all of their learn, children</a:t>
            </a:r>
          </a:p>
          <a:p>
            <a:pPr algn="ctr" eaLnBrk="1" fontAlgn="auto" hangingPunct="1">
              <a:spcBef>
                <a:spcPts val="0"/>
              </a:spcBef>
              <a:spcAft>
                <a:spcPts val="0"/>
              </a:spcAft>
              <a:defRPr/>
            </a:pPr>
            <a:r>
              <a:rPr lang="en-GB" altLang="en-US" sz="2000" kern="0" dirty="0">
                <a:latin typeface="Calibri" panose="020F0502020204030204" pitchFamily="34" charset="0"/>
              </a:rPr>
              <a:t> play to learn and play to practice</a:t>
            </a:r>
            <a:r>
              <a:rPr lang="en-GB" altLang="en-US" kern="0" dirty="0">
                <a:latin typeface="Comic Sans MS" panose="030F0702030302020204" pitchFamily="66" charset="0"/>
              </a:rPr>
              <a:t>.</a:t>
            </a:r>
            <a:endParaRPr lang="en-GB" dirty="0">
              <a:latin typeface="+mn-lt"/>
            </a:endParaRPr>
          </a:p>
        </p:txBody>
      </p:sp>
      <p:sp>
        <p:nvSpPr>
          <p:cNvPr id="5" name="Rectangle 4">
            <a:extLst>
              <a:ext uri="{FF2B5EF4-FFF2-40B4-BE49-F238E27FC236}">
                <a16:creationId xmlns:a16="http://schemas.microsoft.com/office/drawing/2014/main" id="{77CD837C-9458-49FF-896A-2718B29D8B07}"/>
              </a:ext>
            </a:extLst>
          </p:cNvPr>
          <p:cNvSpPr/>
          <p:nvPr/>
        </p:nvSpPr>
        <p:spPr>
          <a:xfrm>
            <a:off x="1619250" y="1490663"/>
            <a:ext cx="3552825" cy="4916487"/>
          </a:xfrm>
          <a:prstGeom prst="rect">
            <a:avLst/>
          </a:prstGeom>
        </p:spPr>
        <p:txBody>
          <a:bodyPr>
            <a:spAutoFit/>
          </a:bodyPr>
          <a:lstStyle/>
          <a:p>
            <a:pPr algn="ctr" eaLnBrk="1" fontAlgn="auto" hangingPunct="1">
              <a:spcBef>
                <a:spcPts val="0"/>
              </a:spcBef>
              <a:spcAft>
                <a:spcPts val="0"/>
              </a:spcAft>
              <a:defRPr/>
            </a:pPr>
            <a:r>
              <a:rPr lang="en-GB" altLang="en-US" sz="2000" u="sng" kern="0" dirty="0">
                <a:latin typeface="Calibri" panose="020F0502020204030204" pitchFamily="34" charset="0"/>
              </a:rPr>
              <a:t>Different types of playing</a:t>
            </a:r>
          </a:p>
          <a:p>
            <a:pPr eaLnBrk="1" fontAlgn="auto" hangingPunct="1">
              <a:spcBef>
                <a:spcPts val="0"/>
              </a:spcBef>
              <a:spcAft>
                <a:spcPts val="0"/>
              </a:spcAft>
              <a:defRPr/>
            </a:pPr>
            <a:r>
              <a:rPr lang="en-GB" sz="2000" kern="0" dirty="0">
                <a:latin typeface="Calibri" panose="020F0502020204030204" pitchFamily="34" charset="0"/>
              </a:rPr>
              <a:t> </a:t>
            </a: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Exploratory play</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Imaginative</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Locomotor</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Object play </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Risky play </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sz="2000" kern="0" dirty="0">
                <a:latin typeface="Calibri" panose="020F0502020204030204" pitchFamily="34" charset="0"/>
              </a:rPr>
              <a:t>  Role play </a:t>
            </a:r>
          </a:p>
          <a:p>
            <a:pPr eaLnBrk="1" fontAlgn="auto" hangingPunct="1">
              <a:spcAft>
                <a:spcPts val="0"/>
              </a:spcAft>
              <a:buClr>
                <a:schemeClr val="accent1"/>
              </a:buClr>
              <a:buFont typeface="Wingdings 3" charset="2"/>
              <a:buChar char=""/>
              <a:defRPr/>
            </a:pPr>
            <a:endParaRPr lang="en-GB"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altLang="en-US" sz="2000" kern="0" dirty="0">
                <a:latin typeface="Calibri" panose="020F0502020204030204" pitchFamily="34" charset="0"/>
              </a:rPr>
              <a:t>  Social play </a:t>
            </a:r>
          </a:p>
          <a:p>
            <a:pPr eaLnBrk="1" fontAlgn="auto" hangingPunct="1">
              <a:spcAft>
                <a:spcPts val="0"/>
              </a:spcAft>
              <a:buClr>
                <a:schemeClr val="accent1"/>
              </a:buClr>
              <a:buFont typeface="Wingdings 3" charset="2"/>
              <a:buChar char=""/>
              <a:defRPr/>
            </a:pPr>
            <a:endParaRPr lang="en-GB" altLang="en-US"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altLang="en-US" sz="2000" kern="0" dirty="0">
                <a:latin typeface="Calibri" panose="020F0502020204030204" pitchFamily="34" charset="0"/>
              </a:rPr>
              <a:t>  Socio-dramatic </a:t>
            </a:r>
          </a:p>
          <a:p>
            <a:pPr eaLnBrk="1" fontAlgn="auto" hangingPunct="1">
              <a:spcAft>
                <a:spcPts val="0"/>
              </a:spcAft>
              <a:buClr>
                <a:schemeClr val="accent1"/>
              </a:buClr>
              <a:buFont typeface="Wingdings 3" charset="2"/>
              <a:buChar char=""/>
              <a:defRPr/>
            </a:pPr>
            <a:endParaRPr lang="en-GB" altLang="en-US" sz="1050" kern="0" dirty="0">
              <a:latin typeface="Calibri" panose="020F0502020204030204" pitchFamily="34" charset="0"/>
            </a:endParaRPr>
          </a:p>
          <a:p>
            <a:pPr eaLnBrk="1" fontAlgn="auto" hangingPunct="1">
              <a:spcAft>
                <a:spcPts val="0"/>
              </a:spcAft>
              <a:buClr>
                <a:schemeClr val="accent1"/>
              </a:buClr>
              <a:buFont typeface="Wingdings 3" charset="2"/>
              <a:buChar char=""/>
              <a:defRPr/>
            </a:pPr>
            <a:r>
              <a:rPr lang="en-GB" altLang="en-US" sz="2000" kern="0" dirty="0">
                <a:latin typeface="Calibri" panose="020F0502020204030204" pitchFamily="34" charset="0"/>
              </a:rPr>
              <a:t>  Symbolic</a:t>
            </a:r>
          </a:p>
        </p:txBody>
      </p:sp>
      <p:pic>
        <p:nvPicPr>
          <p:cNvPr id="23556" name="Picture 5">
            <a:extLst>
              <a:ext uri="{FF2B5EF4-FFF2-40B4-BE49-F238E27FC236}">
                <a16:creationId xmlns:a16="http://schemas.microsoft.com/office/drawing/2014/main" id="{D986239A-0930-4AE4-B6A6-D88C895672E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3600" y="381000"/>
            <a:ext cx="1014413" cy="1109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7" name="Title 1">
            <a:extLst>
              <a:ext uri="{FF2B5EF4-FFF2-40B4-BE49-F238E27FC236}">
                <a16:creationId xmlns:a16="http://schemas.microsoft.com/office/drawing/2014/main" id="{6DDC30C3-F31F-44DE-AEE9-1B62076C23AA}"/>
              </a:ext>
            </a:extLst>
          </p:cNvPr>
          <p:cNvSpPr txBox="1">
            <a:spLocks noChangeArrowheads="1"/>
          </p:cNvSpPr>
          <p:nvPr/>
        </p:nvSpPr>
        <p:spPr bwMode="auto">
          <a:xfrm>
            <a:off x="827088" y="381000"/>
            <a:ext cx="4176712" cy="132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ts val="1000"/>
              </a:spcBef>
              <a:buClr>
                <a:schemeClr val="accent1"/>
              </a:buClr>
              <a:buSzPct val="80000"/>
              <a:buFont typeface="Wingdings 3" panose="05040102010807070707" pitchFamily="18" charset="2"/>
              <a:buChar char=""/>
              <a:defRPr>
                <a:solidFill>
                  <a:srgbClr val="404040"/>
                </a:solidFill>
                <a:latin typeface="Trebuchet MS" panose="020B0603020202020204" pitchFamily="34" charset="0"/>
              </a:defRPr>
            </a:lvl1pPr>
            <a:lvl2pPr marL="742950" indent="-285750">
              <a:spcBef>
                <a:spcPts val="1000"/>
              </a:spcBef>
              <a:buClr>
                <a:schemeClr val="accent1"/>
              </a:buClr>
              <a:buSzPct val="80000"/>
              <a:buFont typeface="Wingdings 3" panose="05040102010807070707" pitchFamily="18" charset="2"/>
              <a:buChar char=""/>
              <a:defRPr sz="1600">
                <a:solidFill>
                  <a:srgbClr val="404040"/>
                </a:solidFill>
                <a:latin typeface="Trebuchet MS" panose="020B0603020202020204" pitchFamily="34" charset="0"/>
              </a:defRPr>
            </a:lvl2pPr>
            <a:lvl3pPr marL="1143000" indent="-228600">
              <a:spcBef>
                <a:spcPts val="1000"/>
              </a:spcBef>
              <a:buClr>
                <a:schemeClr val="accent1"/>
              </a:buClr>
              <a:buSzPct val="80000"/>
              <a:buFont typeface="Wingdings 3" panose="05040102010807070707" pitchFamily="18" charset="2"/>
              <a:buChar char=""/>
              <a:defRPr sz="1400">
                <a:solidFill>
                  <a:srgbClr val="404040"/>
                </a:solidFill>
                <a:latin typeface="Trebuchet MS" panose="020B0603020202020204" pitchFamily="34" charset="0"/>
              </a:defRPr>
            </a:lvl3pPr>
            <a:lvl4pPr marL="16002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4pPr>
            <a:lvl5pPr marL="2057400" indent="-228600">
              <a:spcBef>
                <a:spcPts val="1000"/>
              </a:spcBef>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5pPr>
            <a:lvl6pPr marL="25146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6pPr>
            <a:lvl7pPr marL="29718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7pPr>
            <a:lvl8pPr marL="34290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8pPr>
            <a:lvl9pPr marL="3886200" indent="-228600" defTabSz="457200" eaLnBrk="0" fontAlgn="base" hangingPunct="0">
              <a:spcBef>
                <a:spcPts val="1000"/>
              </a:spcBef>
              <a:spcAft>
                <a:spcPct val="0"/>
              </a:spcAft>
              <a:buClr>
                <a:schemeClr val="accent1"/>
              </a:buClr>
              <a:buSzPct val="80000"/>
              <a:buFont typeface="Wingdings 3" panose="05040102010807070707" pitchFamily="18" charset="2"/>
              <a:buChar char=""/>
              <a:defRPr sz="1200">
                <a:solidFill>
                  <a:srgbClr val="404040"/>
                </a:solidFill>
                <a:latin typeface="Trebuchet MS" panose="020B0603020202020204" pitchFamily="34" charset="0"/>
              </a:defRPr>
            </a:lvl9pPr>
          </a:lstStyle>
          <a:p>
            <a:pPr eaLnBrk="1" hangingPunct="1">
              <a:spcBef>
                <a:spcPct val="0"/>
              </a:spcBef>
              <a:buClrTx/>
              <a:buSzTx/>
              <a:buFontTx/>
              <a:buNone/>
            </a:pPr>
            <a:r>
              <a:rPr lang="en-GB" altLang="en-US" sz="3600">
                <a:solidFill>
                  <a:schemeClr val="accent1"/>
                </a:solidFill>
                <a:latin typeface="Calibri" panose="020F0502020204030204" pitchFamily="34" charset="0"/>
              </a:rPr>
              <a:t>Play</a:t>
            </a:r>
          </a:p>
        </p:txBody>
      </p:sp>
    </p:spTree>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theme/theme1.xml><?xml version="1.0" encoding="utf-8"?>
<a:theme xmlns:a="http://schemas.openxmlformats.org/drawingml/2006/main" name="Facet">
  <a:themeElements>
    <a:clrScheme name="Custom 1">
      <a:dk1>
        <a:sysClr val="windowText" lastClr="000000"/>
      </a:dk1>
      <a:lt1>
        <a:sysClr val="window" lastClr="FFFFFF"/>
      </a:lt1>
      <a:dk2>
        <a:srgbClr val="323232"/>
      </a:dk2>
      <a:lt2>
        <a:srgbClr val="E5C243"/>
      </a:lt2>
      <a:accent1>
        <a:srgbClr val="FF0000"/>
      </a:accent1>
      <a:accent2>
        <a:srgbClr val="C00000"/>
      </a:accent2>
      <a:accent3>
        <a:srgbClr val="A5300F"/>
      </a:accent3>
      <a:accent4>
        <a:srgbClr val="B19C7D"/>
      </a:accent4>
      <a:accent5>
        <a:srgbClr val="7F5F52"/>
      </a:accent5>
      <a:accent6>
        <a:srgbClr val="B27D49"/>
      </a:accent6>
      <a:hlink>
        <a:srgbClr val="6B9F25"/>
      </a:hlink>
      <a:folHlink>
        <a:srgbClr val="B26B02"/>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2427</TotalTime>
  <Words>858</Words>
  <Application>Microsoft Office PowerPoint</Application>
  <PresentationFormat>On-screen Show (4:3)</PresentationFormat>
  <Paragraphs>116</Paragraphs>
  <Slides>19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19</vt:i4>
      </vt:variant>
    </vt:vector>
  </HeadingPairs>
  <TitlesOfParts>
    <vt:vector size="29" baseType="lpstr">
      <vt:lpstr>Arial</vt:lpstr>
      <vt:lpstr>Arial Unicode MS</vt:lpstr>
      <vt:lpstr>Calibri</vt:lpstr>
      <vt:lpstr>Comic Sans MS</vt:lpstr>
      <vt:lpstr>Tempus Sans ITC</vt:lpstr>
      <vt:lpstr>Times New Roman</vt:lpstr>
      <vt:lpstr>Trebuchet MS</vt:lpstr>
      <vt:lpstr>Wingdings</vt:lpstr>
      <vt:lpstr>Wingdings 3</vt:lpstr>
      <vt:lpstr>Facet</vt:lpstr>
      <vt:lpstr>The Nursery Curriculum</vt:lpstr>
      <vt:lpstr>Purpose of our meeting</vt:lpstr>
      <vt:lpstr>The EYFS</vt:lpstr>
      <vt:lpstr>Prime Areas</vt:lpstr>
      <vt:lpstr>PSED</vt:lpstr>
      <vt:lpstr>Communication  and Language</vt:lpstr>
      <vt:lpstr> Physical Development</vt:lpstr>
      <vt:lpstr>Specific Areas </vt:lpstr>
      <vt:lpstr>Literacy</vt:lpstr>
      <vt:lpstr>Maths – numbers, shape – space and measures</vt:lpstr>
      <vt:lpstr>Understanding of  the World</vt:lpstr>
      <vt:lpstr>Expressive Art and Design</vt:lpstr>
      <vt:lpstr>Topics </vt:lpstr>
      <vt:lpstr>Planning in the Moment</vt:lpstr>
      <vt:lpstr>What does the week  look like?</vt:lpstr>
      <vt:lpstr>PowerPoint Presentation</vt:lpstr>
      <vt:lpstr>PowerPoint Presentation</vt:lpstr>
      <vt:lpstr>PowerPoint Presentation</vt:lpstr>
      <vt:lpstr>PowerPoint Presentation</vt:lpstr>
    </vt:vector>
  </TitlesOfParts>
  <Company>Pavillion Communication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Foundation Stage</dc:title>
  <dc:creator>Gina</dc:creator>
  <cp:lastModifiedBy>Andrea Sharkey</cp:lastModifiedBy>
  <cp:revision>209</cp:revision>
  <cp:lastPrinted>2024-09-17T15:46:16Z</cp:lastPrinted>
  <dcterms:created xsi:type="dcterms:W3CDTF">2005-06-06T15:11:20Z</dcterms:created>
  <dcterms:modified xsi:type="dcterms:W3CDTF">2026-09-11T07:20:43Z</dcterms:modified>
</cp:coreProperties>
</file>